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8" r:id="rId2"/>
    <p:sldId id="295" r:id="rId3"/>
    <p:sldId id="303" r:id="rId4"/>
    <p:sldId id="296" r:id="rId5"/>
    <p:sldId id="298" r:id="rId6"/>
    <p:sldId id="299" r:id="rId7"/>
    <p:sldId id="300" r:id="rId8"/>
    <p:sldId id="302" r:id="rId9"/>
    <p:sldId id="301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7" autoAdjust="0"/>
  </p:normalViewPr>
  <p:slideViewPr>
    <p:cSldViewPr>
      <p:cViewPr varScale="1">
        <p:scale>
          <a:sx n="60" d="100"/>
          <a:sy n="60" d="100"/>
        </p:scale>
        <p:origin x="16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b="2220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58" y="860425"/>
            <a:ext cx="7081255" cy="401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674" y="4483100"/>
            <a:ext cx="4407232" cy="19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37" y="3943350"/>
            <a:ext cx="2652640" cy="293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037">
            <a:off x="4281730" y="983387"/>
            <a:ext cx="1124448" cy="14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3400" y="2382838"/>
            <a:ext cx="718565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HOẠT ĐỘNG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KHÁM PHÁ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ĐỀ TÀI: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KHÁM PHÁ ĐỒ DÙNG TRONG GIA ĐÌNH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88295" y="1829057"/>
            <a:ext cx="555543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613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LĨNH VỰC PHÁT TRIỂN </a:t>
            </a:r>
            <a:r>
              <a:rPr kumimoji="0" lang="en-US" altLang="en-US" sz="24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NHẬN THỨC</a:t>
            </a:r>
            <a:endParaRPr kumimoji="0" lang="en-US" altLang="en-US" sz="24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14" y="2055813"/>
            <a:ext cx="99364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33" y="2744788"/>
            <a:ext cx="802458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45" y="860425"/>
            <a:ext cx="802458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27" y="4292600"/>
            <a:ext cx="99238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9"/>
          <p:cNvSpPr txBox="1"/>
          <p:nvPr/>
        </p:nvSpPr>
        <p:spPr>
          <a:xfrm>
            <a:off x="5144712" y="5807868"/>
            <a:ext cx="3216123" cy="434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GV: </a:t>
            </a:r>
            <a:r>
              <a:rPr lang="en-US" altLang="zh-CN" sz="2200" b="1" dirty="0" err="1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Nguyễn</a:t>
            </a:r>
            <a:r>
              <a:rPr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altLang="zh-CN" sz="2200" b="1" dirty="0" err="1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Lê</a:t>
            </a:r>
            <a:r>
              <a:rPr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altLang="zh-CN" sz="2200" b="1" dirty="0" err="1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Hảo</a:t>
            </a:r>
            <a:endParaRPr lang="zh-CN" altLang="en-US" sz="2200" b="1" dirty="0" smtClean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2335667" y="714375"/>
            <a:ext cx="42085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UỶ BAN NHÂN DÂN QUẬN </a:t>
            </a:r>
            <a:r>
              <a:rPr kumimoji="0" lang="en-US" altLang="zh-CN" sz="14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LONG BIÊN</a:t>
            </a:r>
            <a:endParaRPr kumimoji="0" lang="en-US" altLang="zh-CN" sz="1400" b="1" dirty="0">
              <a:solidFill>
                <a:srgbClr val="002060"/>
              </a:solidFill>
              <a:latin typeface="Segoe UI Black" panose="020B0A02040204020203" pitchFamily="34" charset="0"/>
              <a:ea typeface="SimSun" panose="02010600030101010101" pitchFamily="2" charset="-122"/>
              <a:sym typeface="+mn-lt"/>
            </a:endParaRPr>
          </a:p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TRƯỜNG MẦM </a:t>
            </a:r>
            <a:r>
              <a:rPr kumimoji="0" lang="en-US" altLang="zh-CN" sz="1400" b="1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NON </a:t>
            </a:r>
            <a:r>
              <a:rPr kumimoji="0" lang="en-US" altLang="zh-CN" sz="1400" b="1" smtClean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HOA SỮA</a:t>
            </a:r>
            <a:endParaRPr kumimoji="0" lang="en-US" altLang="zh-CN" sz="1400" b="1" dirty="0">
              <a:solidFill>
                <a:srgbClr val="002060"/>
              </a:solidFill>
              <a:latin typeface="Segoe UI Black" panose="020B0A02040204020203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4267200" y="4948336"/>
            <a:ext cx="4693437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LỨA TUỔI: MẪU GIÁO </a:t>
            </a:r>
            <a:r>
              <a:rPr kumimoji="0"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BÉ 3-4 </a:t>
            </a: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TUỔI</a:t>
            </a:r>
            <a:endParaRPr kumimoji="0" lang="zh-CN" altLang="en-US" sz="2200" b="1" dirty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6438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hình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667000"/>
            <a:ext cx="6547113" cy="1107996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hình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209800"/>
            <a:ext cx="6311151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Khung hình đẹp\hình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590800"/>
            <a:ext cx="570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34152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362200"/>
            <a:ext cx="4876800" cy="160020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YÊU KHÁM PHÁ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hung hình đẹp\hình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22860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3528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7252306" cy="769441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4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nồ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4900" cy="3276600"/>
          </a:xfrm>
          <a:prstGeom prst="rect">
            <a:avLst/>
          </a:prstGeom>
          <a:noFill/>
        </p:spPr>
      </p:pic>
      <p:pic>
        <p:nvPicPr>
          <p:cNvPr id="2051" name="Picture 3" descr="D:\Khung hình đẹp\nồi đ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bát x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3352800"/>
          </a:xfrm>
          <a:prstGeom prst="rect">
            <a:avLst/>
          </a:prstGeom>
          <a:noFill/>
        </p:spPr>
      </p:pic>
      <p:pic>
        <p:nvPicPr>
          <p:cNvPr id="3075" name="Picture 3" descr="D:\Khung hình đẹp\b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3581400"/>
          </a:xfrm>
          <a:prstGeom prst="rect">
            <a:avLst/>
          </a:prstGeom>
          <a:noFill/>
        </p:spPr>
      </p:pic>
      <p:pic>
        <p:nvPicPr>
          <p:cNvPr id="3076" name="Picture 4" descr="D:\Khung hình đẹp\bát đ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95675"/>
            <a:ext cx="4572000" cy="3362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hung hình đẹp\cốc nhự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3581400"/>
          </a:xfrm>
          <a:prstGeom prst="rect">
            <a:avLst/>
          </a:prstGeom>
          <a:noFill/>
        </p:spPr>
      </p:pic>
      <p:pic>
        <p:nvPicPr>
          <p:cNvPr id="4099" name="Picture 3" descr="D:\Khung hình đẹp\cốc in ố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hung hình đẹp\hình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2819400"/>
            <a:ext cx="3071675" cy="83099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hung hình đẹp\t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2819400"/>
          </a:xfrm>
          <a:prstGeom prst="rect">
            <a:avLst/>
          </a:prstGeom>
          <a:noFill/>
        </p:spPr>
      </p:pic>
      <p:pic>
        <p:nvPicPr>
          <p:cNvPr id="5123" name="Picture 3" descr="D:\Khung hình đẹp\qu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2743200"/>
          </a:xfrm>
          <a:prstGeom prst="rect">
            <a:avLst/>
          </a:prstGeom>
          <a:noFill/>
        </p:spPr>
      </p:pic>
      <p:pic>
        <p:nvPicPr>
          <p:cNvPr id="5124" name="Picture 4" descr="D:\Khung hình đẹp\máy giặ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886200" cy="3886200"/>
          </a:xfrm>
          <a:prstGeom prst="rect">
            <a:avLst/>
          </a:prstGeom>
          <a:noFill/>
        </p:spPr>
      </p:pic>
      <p:pic>
        <p:nvPicPr>
          <p:cNvPr id="5125" name="Picture 5" descr="D:\Khung hình đẹp\bàn gh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048000"/>
            <a:ext cx="46482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96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SimSun</vt:lpstr>
      <vt:lpstr>Arial</vt:lpstr>
      <vt:lpstr>Calibri</vt:lpstr>
      <vt:lpstr>Montserrat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C3HS</cp:lastModifiedBy>
  <cp:revision>146</cp:revision>
  <dcterms:created xsi:type="dcterms:W3CDTF">2021-08-26T02:44:32Z</dcterms:created>
  <dcterms:modified xsi:type="dcterms:W3CDTF">2025-04-25T01:21:58Z</dcterms:modified>
</cp:coreProperties>
</file>