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320" r:id="rId2"/>
    <p:sldId id="317" r:id="rId3"/>
    <p:sldId id="322" r:id="rId4"/>
    <p:sldId id="276" r:id="rId5"/>
    <p:sldId id="323" r:id="rId6"/>
    <p:sldId id="324" r:id="rId7"/>
    <p:sldId id="325" r:id="rId8"/>
    <p:sldId id="327" r:id="rId9"/>
    <p:sldId id="328" r:id="rId10"/>
    <p:sldId id="329" r:id="rId11"/>
    <p:sldId id="330" r:id="rId12"/>
    <p:sldId id="331" r:id="rId13"/>
    <p:sldId id="332" r:id="rId14"/>
    <p:sldId id="335" r:id="rId15"/>
    <p:sldId id="338" r:id="rId16"/>
    <p:sldId id="339" r:id="rId17"/>
    <p:sldId id="340" r:id="rId18"/>
    <p:sldId id="337" r:id="rId19"/>
    <p:sldId id="33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CC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>
      <p:cViewPr varScale="1">
        <p:scale>
          <a:sx n="84" d="100"/>
          <a:sy n="84" d="100"/>
        </p:scale>
        <p:origin x="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A90F6-CE7C-4714-A4D8-98F912A43FA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4BD9-AB54-4511-A92F-3FC987B0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4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3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5694-34EC-42C4-8696-538AC03BF6C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3.wav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2273"/>
            <a:ext cx="9144793" cy="6858594"/>
          </a:xfrm>
          <a:prstGeom prst="rect">
            <a:avLst/>
          </a:prstGeom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 HOA SỮA 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276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vi-VN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" y="38160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TÌM HIỀU VỀ KHÔNG KHÍ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855" y="4248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48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855" y="205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694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4064" y="487672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2270400"/>
            <a:ext cx="4240151" cy="874109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3877" y="3580465"/>
            <a:ext cx="3888680" cy="6276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17346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02" y="2277951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24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494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0" y="2216674"/>
            <a:ext cx="1219866" cy="533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59017" y="3501808"/>
            <a:ext cx="1322450" cy="609600"/>
            <a:chOff x="5333999" y="4821703"/>
            <a:chExt cx="2529758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6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473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3541146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2198745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2237023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3486886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52400" y="508323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262" y="33508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083" y="1976483"/>
            <a:ext cx="5094368" cy="1474174"/>
            <a:chOff x="1617514" y="4821702"/>
            <a:chExt cx="2522831" cy="98543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6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8146" y="3733800"/>
            <a:ext cx="4660654" cy="1295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47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51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978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" y="43583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9668" y="2163783"/>
            <a:ext cx="4897618" cy="1047799"/>
            <a:chOff x="1584734" y="4855218"/>
            <a:chExt cx="2344453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584734" y="485521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4"/>
              <a:ext cx="2272268" cy="58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400" y="3733801"/>
            <a:ext cx="4508254" cy="10668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50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4134017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420189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2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-280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DanceRapIQ-DJ-432173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356401"/>
            <a:ext cx="609600" cy="609600"/>
          </a:xfr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524000"/>
            <a:ext cx="914400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96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ch¬i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“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Thi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xem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éi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nµo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29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3733800" cy="2523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6" y="18448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biệt!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trong bài học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762000"/>
            <a:ext cx="9144000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thông minh nhanh trí”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4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64222" y="4462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1335693"/>
            <a:ext cx="1268351" cy="6455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667001"/>
            <a:ext cx="1420752" cy="6095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860807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886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2980523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1638122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1676400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2926263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19665" y="228600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3400" y="406237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1640493"/>
            <a:ext cx="1420751" cy="7217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971801"/>
            <a:ext cx="1496952" cy="7619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995604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59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27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43" y="1658763"/>
            <a:ext cx="954354" cy="80225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9147" y="1728327"/>
            <a:ext cx="1538853" cy="732690"/>
            <a:chOff x="5333999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91475" y="1810174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67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524000" y="2833522"/>
            <a:ext cx="1524000" cy="630588"/>
            <a:chOff x="5333999" y="4821703"/>
            <a:chExt cx="2483423" cy="740897"/>
          </a:xfrm>
        </p:grpSpPr>
        <p:sp>
          <p:nvSpPr>
            <p:cNvPr id="64" name="Rounded Rectangle 6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706328" y="2915368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08" y="2770098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60104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43001" y="2178018"/>
            <a:ext cx="4240151" cy="932291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1" y="3429000"/>
            <a:ext cx="3868798" cy="7038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75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17193</TotalTime>
  <Words>419</Words>
  <Application>Microsoft Office PowerPoint</Application>
  <PresentationFormat>On-screen Show (4:3)</PresentationFormat>
  <Paragraphs>78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.VnAristote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Bắt đầu</dc:title>
  <dc:creator>saocodon</dc:creator>
  <cp:lastModifiedBy>HAIP</cp:lastModifiedBy>
  <cp:revision>81</cp:revision>
  <dcterms:created xsi:type="dcterms:W3CDTF">2016-11-02T02:30:12Z</dcterms:created>
  <dcterms:modified xsi:type="dcterms:W3CDTF">2025-04-15T01:10:41Z</dcterms:modified>
</cp:coreProperties>
</file>