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32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495800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mu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5105400"/>
          </a:xfrm>
          <a:prstGeom prst="rect">
            <a:avLst/>
          </a:prstGeom>
          <a:noFill/>
        </p:spPr>
      </p:pic>
      <p:pic>
        <p:nvPicPr>
          <p:cNvPr id="12291" name="Picture 3" descr="C:\Users\admin\Desktop\Qua-tao-tren-tui-xach-16828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651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4724399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4392613" cy="3581401"/>
          </a:xfrm>
          <a:prstGeom prst="rect">
            <a:avLst/>
          </a:prstGeom>
          <a:noFill/>
        </p:spPr>
      </p:pic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0"/>
            <a:ext cx="4759325" cy="3505200"/>
          </a:xfrm>
          <a:prstGeom prst="rect">
            <a:avLst/>
          </a:prstGeom>
          <a:noFill/>
        </p:spPr>
      </p:pic>
      <p:pic>
        <p:nvPicPr>
          <p:cNvPr id="14340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57150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Con </a:t>
            </a:r>
            <a:r>
              <a:rPr lang="en-US" sz="2400" b="1" dirty="0" err="1" smtClean="0">
                <a:solidFill>
                  <a:srgbClr val="00B050"/>
                </a:solidFill>
              </a:rPr>
              <a:t>nhìn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xem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bên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trong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Qủa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vị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 </a:t>
            </a:r>
            <a:r>
              <a:rPr lang="en-US" sz="2400" b="1" dirty="0" err="1" smtClean="0">
                <a:solidFill>
                  <a:srgbClr val="00B050"/>
                </a:solidFill>
              </a:rPr>
              <a:t>Tác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dụng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9932"/>
            <a:ext cx="4861574" cy="4848068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4648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6675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Hoạt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2: </a:t>
            </a:r>
            <a:r>
              <a:rPr lang="en-US" dirty="0" err="1" smtClean="0">
                <a:solidFill>
                  <a:schemeClr val="tx1"/>
                </a:solidFill>
              </a:rPr>
              <a:t>Bé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tìm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quả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05200"/>
            <a:ext cx="5715000" cy="2682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296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30</cp:revision>
  <dcterms:created xsi:type="dcterms:W3CDTF">2012-02-06T13:30:08Z</dcterms:created>
  <dcterms:modified xsi:type="dcterms:W3CDTF">2025-04-15T02:39:20Z</dcterms:modified>
</cp:coreProperties>
</file>