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7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8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4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9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7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D517-42B5-4C3D-B84A-4137049A717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D517-42B5-4C3D-B84A-4137049A7173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BBF1-1965-4336-989A-C72C9DB6F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p C3\Desktop\nen-powerpoint-2007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76"/>
            <a:ext cx="9143999" cy="68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5943600" cy="5333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90600"/>
            <a:ext cx="77724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603377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BẮP NGÔ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1922" y="3962400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C2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20-25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7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671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08237"/>
            <a:ext cx="8229600" cy="4449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76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-Point Star 10"/>
          <p:cNvSpPr/>
          <p:nvPr/>
        </p:nvSpPr>
        <p:spPr>
          <a:xfrm>
            <a:off x="3352800" y="0"/>
            <a:ext cx="2514599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80" y="308726"/>
            <a:ext cx="794062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op C3\Desktop\bẹ ng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29" y="3733800"/>
            <a:ext cx="2762093" cy="28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4581" y="2489951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8319" y="5791200"/>
            <a:ext cx="3526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283" y="2489951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Lop C3\Desktop\HoangAnhKhampha\thuc an 070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0" y="381000"/>
            <a:ext cx="2566734" cy="21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p C3\Desktop\HoangAnhKhampha\Khoibep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3501"/>
            <a:ext cx="2387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op C3\Desktop\HoangAnhKhampha\c7819210f9904aed98a7da47142c158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67" y="3657600"/>
            <a:ext cx="2671233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281055" y="35814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98766" y="3276600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52999" y="2919748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55166" y="2460011"/>
            <a:ext cx="512233" cy="3773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10793" y="50292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8765" y="4936176"/>
            <a:ext cx="304799" cy="2454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52394" y="4873637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48237" y="4824749"/>
            <a:ext cx="419162" cy="32953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71803" y="3603171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27416" y="3323606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78329" y="2909853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loud 29"/>
          <p:cNvSpPr/>
          <p:nvPr/>
        </p:nvSpPr>
        <p:spPr>
          <a:xfrm rot="1045926">
            <a:off x="5746676" y="494699"/>
            <a:ext cx="3271207" cy="3276423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 rot="618130">
            <a:off x="83917" y="495410"/>
            <a:ext cx="3223571" cy="340793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3458663" y="0"/>
            <a:ext cx="2277503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423" y="377210"/>
            <a:ext cx="1877482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600" y="492999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66791" y="4624051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61262" y="4278755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68375" y="3830688"/>
            <a:ext cx="512233" cy="3773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96901" y="4937263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35975" y="4691839"/>
            <a:ext cx="304799" cy="2454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80656" y="4368460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61494" y="3989330"/>
            <a:ext cx="419162" cy="32953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Lop C3\Desktop\râu ngô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19" y="3733801"/>
            <a:ext cx="2915381" cy="27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op C3\Desktop\HoangAnhKhampha\photo-1-1499400563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8" y="1132081"/>
            <a:ext cx="1929434" cy="20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op C3\Desktop\rau-ngo--vi-thuoc-than-duoc-it-ai-biet-toi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63" y="1044079"/>
            <a:ext cx="2209233" cy="19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  <p:bldP spid="2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Lop C3\Desktop\HoangAnhKhampha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90" y="2509804"/>
            <a:ext cx="2282448" cy="204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-Point Star 10"/>
          <p:cNvSpPr/>
          <p:nvPr/>
        </p:nvSpPr>
        <p:spPr>
          <a:xfrm>
            <a:off x="3458661" y="169762"/>
            <a:ext cx="2277503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502887"/>
            <a:ext cx="1802354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Lop C3\Desktop\hạt ngô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95" y="1944230"/>
            <a:ext cx="2941638" cy="261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op C3\Desktop\HoangAnhKhampha\chao-tuan-moi-voi-xoi-ngo-deo-ngon-am-bung114772081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3" y="533753"/>
            <a:ext cx="2375411" cy="17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Lop C3\Desktop\HoangAnhKhampha\bap-rang-bo-ngo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90" y="533754"/>
            <a:ext cx="2282448" cy="17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Lop C3\Desktop\HoangAnhKhampha\sup-trung-n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38351"/>
            <a:ext cx="2438399" cy="19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op C3\Desktop\HoangAnhKhampha\cach-nau-che-bap-m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3" y="2509804"/>
            <a:ext cx="2375411" cy="20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op C3\Desktop\HoangAnhKhampha\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77" y="4738351"/>
            <a:ext cx="2527623" cy="19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Lop C3\Desktop\HoangAnhKhampha\rnt14512747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4" y="3026399"/>
            <a:ext cx="2763408" cy="203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op C3\Desktop\trâ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3" y="990601"/>
            <a:ext cx="2763408" cy="20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-Point Star 10"/>
          <p:cNvSpPr/>
          <p:nvPr/>
        </p:nvSpPr>
        <p:spPr>
          <a:xfrm>
            <a:off x="3458663" y="0"/>
            <a:ext cx="2277503" cy="1752600"/>
          </a:xfrm>
          <a:prstGeom prst="star7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08726"/>
            <a:ext cx="1714437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4581" y="2489951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Lop C3\Desktop\HoangAnhKhampha\Khoibep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3501"/>
            <a:ext cx="2387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415999" y="5748532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29794" y="5611808"/>
            <a:ext cx="304799" cy="228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81003" y="5445457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81991" y="5193868"/>
            <a:ext cx="512233" cy="37734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21538" y="3679371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10973" y="3286794"/>
            <a:ext cx="304799" cy="2454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92858" y="2865817"/>
            <a:ext cx="355319" cy="28065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Lop C3\Desktop\lõi ngô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9" y="3886200"/>
            <a:ext cx="3274771" cy="277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13003" y="5045347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772" y="1828800"/>
            <a:ext cx="7696200" cy="38401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bơ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salad ngô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ngô</a:t>
            </a:r>
          </a:p>
          <a:p>
            <a:pPr marL="0" indent="0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ngô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146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TRƯỜNG MẦM NON HOA SỮA</vt:lpstr>
      <vt:lpstr>Ổn định tổ chức</vt:lpstr>
      <vt:lpstr>Hoạt động 1</vt:lpstr>
      <vt:lpstr>Hoạt động 2</vt:lpstr>
      <vt:lpstr>Bẹ ngô</vt:lpstr>
      <vt:lpstr>Râu ngô</vt:lpstr>
      <vt:lpstr>Hạt ngô</vt:lpstr>
      <vt:lpstr>Lõi ngô</vt:lpstr>
      <vt:lpstr>Hoạt động 3 “Trẻ trải nghiệm” 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SỮA</dc:title>
  <dc:creator>Lop C3</dc:creator>
  <cp:lastModifiedBy>Admin</cp:lastModifiedBy>
  <cp:revision>16</cp:revision>
  <dcterms:created xsi:type="dcterms:W3CDTF">2018-03-12T06:24:25Z</dcterms:created>
  <dcterms:modified xsi:type="dcterms:W3CDTF">2025-04-15T02:55:04Z</dcterms:modified>
</cp:coreProperties>
</file>