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8" r:id="rId3"/>
  </p:sldMasterIdLst>
  <p:notesMasterIdLst>
    <p:notesMasterId r:id="rId20"/>
  </p:notesMasterIdLst>
  <p:sldIdLst>
    <p:sldId id="306" r:id="rId4"/>
    <p:sldId id="301" r:id="rId5"/>
    <p:sldId id="287" r:id="rId6"/>
    <p:sldId id="288" r:id="rId7"/>
    <p:sldId id="277" r:id="rId8"/>
    <p:sldId id="303" r:id="rId9"/>
    <p:sldId id="305" r:id="rId10"/>
    <p:sldId id="304" r:id="rId11"/>
    <p:sldId id="290" r:id="rId12"/>
    <p:sldId id="302" r:id="rId13"/>
    <p:sldId id="293" r:id="rId14"/>
    <p:sldId id="294" r:id="rId15"/>
    <p:sldId id="295" r:id="rId16"/>
    <p:sldId id="296" r:id="rId17"/>
    <p:sldId id="300" r:id="rId18"/>
    <p:sldId id="28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66" y="5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05037B-E896-4482-B791-C5C6BB9DE86D}" type="datetimeFigureOut">
              <a:rPr lang="en-US" smtClean="0"/>
              <a:t>4/15/2025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3BEAF5-01A3-4273-8DCE-6917B5B11836}" type="slidenum">
              <a:rPr lang="en-US" smtClean="0"/>
              <a:t>‹#›</a:t>
            </a:fld>
            <a:endParaRPr lang="en-US"/>
          </a:p>
        </p:txBody>
      </p:sp>
    </p:spTree>
    <p:extLst>
      <p:ext uri="{BB962C8B-B14F-4D97-AF65-F5344CB8AC3E}">
        <p14:creationId xmlns:p14="http://schemas.microsoft.com/office/powerpoint/2010/main" val="2549369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987057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6877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934849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675595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910593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9738550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3" Type="http://schemas.openxmlformats.org/officeDocument/2006/relationships/image" Target="../media/image9.emf"/><Relationship Id="rId7" Type="http://schemas.openxmlformats.org/officeDocument/2006/relationships/image" Target="../media/image13.emf"/><Relationship Id="rId12" Type="http://schemas.openxmlformats.org/officeDocument/2006/relationships/image" Target="../media/image18.emf"/><Relationship Id="rId2" Type="http://schemas.openxmlformats.org/officeDocument/2006/relationships/image" Target="../media/image8.emf"/><Relationship Id="rId1" Type="http://schemas.openxmlformats.org/officeDocument/2006/relationships/slideMaster" Target="../slideMasters/slideMaster2.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 Id="rId14" Type="http://schemas.openxmlformats.org/officeDocument/2006/relationships/image" Target="../media/image20.emf"/></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2.emf"/><Relationship Id="rId7" Type="http://schemas.openxmlformats.org/officeDocument/2006/relationships/image" Target="../media/image20.emf"/><Relationship Id="rId12" Type="http://schemas.openxmlformats.org/officeDocument/2006/relationships/image" Target="../media/image15.emf"/><Relationship Id="rId2" Type="http://schemas.openxmlformats.org/officeDocument/2006/relationships/image" Target="../media/image21.emf"/><Relationship Id="rId1" Type="http://schemas.openxmlformats.org/officeDocument/2006/relationships/slideMaster" Target="../slideMasters/slideMaster2.xml"/><Relationship Id="rId6" Type="http://schemas.openxmlformats.org/officeDocument/2006/relationships/image" Target="../media/image25.emf"/><Relationship Id="rId11" Type="http://schemas.openxmlformats.org/officeDocument/2006/relationships/image" Target="../media/image16.emf"/><Relationship Id="rId5" Type="http://schemas.openxmlformats.org/officeDocument/2006/relationships/image" Target="../media/image24.emf"/><Relationship Id="rId10" Type="http://schemas.openxmlformats.org/officeDocument/2006/relationships/image" Target="../media/image17.emf"/><Relationship Id="rId4" Type="http://schemas.openxmlformats.org/officeDocument/2006/relationships/image" Target="../media/image23.emf"/><Relationship Id="rId9" Type="http://schemas.openxmlformats.org/officeDocument/2006/relationships/image" Target="../media/image8.emf"/></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25.emf"/><Relationship Id="rId7" Type="http://schemas.openxmlformats.org/officeDocument/2006/relationships/image" Target="../media/image16.emf"/><Relationship Id="rId2" Type="http://schemas.openxmlformats.org/officeDocument/2006/relationships/image" Target="../media/image23.emf"/><Relationship Id="rId1" Type="http://schemas.openxmlformats.org/officeDocument/2006/relationships/slideMaster" Target="../slideMasters/slideMaster2.xml"/><Relationship Id="rId6" Type="http://schemas.openxmlformats.org/officeDocument/2006/relationships/image" Target="../media/image17.emf"/><Relationship Id="rId5" Type="http://schemas.openxmlformats.org/officeDocument/2006/relationships/image" Target="../media/image8.emf"/><Relationship Id="rId4" Type="http://schemas.openxmlformats.org/officeDocument/2006/relationships/image" Target="../media/image26.emf"/></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27.emf"/><Relationship Id="rId3" Type="http://schemas.openxmlformats.org/officeDocument/2006/relationships/image" Target="../media/image14.emf"/><Relationship Id="rId7" Type="http://schemas.openxmlformats.org/officeDocument/2006/relationships/image" Target="../media/image15.emf"/><Relationship Id="rId12" Type="http://schemas.openxmlformats.org/officeDocument/2006/relationships/image" Target="../media/image31.emf"/><Relationship Id="rId2" Type="http://schemas.openxmlformats.org/officeDocument/2006/relationships/image" Target="../media/image8.emf"/><Relationship Id="rId1" Type="http://schemas.openxmlformats.org/officeDocument/2006/relationships/slideMaster" Target="../slideMasters/slideMaster2.xml"/><Relationship Id="rId6" Type="http://schemas.openxmlformats.org/officeDocument/2006/relationships/image" Target="../media/image13.emf"/><Relationship Id="rId11" Type="http://schemas.openxmlformats.org/officeDocument/2006/relationships/image" Target="../media/image19.emf"/><Relationship Id="rId5" Type="http://schemas.openxmlformats.org/officeDocument/2006/relationships/image" Target="../media/image32.emf"/><Relationship Id="rId10" Type="http://schemas.openxmlformats.org/officeDocument/2006/relationships/image" Target="../media/image18.emf"/><Relationship Id="rId4" Type="http://schemas.openxmlformats.org/officeDocument/2006/relationships/image" Target="../media/image10.emf"/><Relationship Id="rId9" Type="http://schemas.openxmlformats.org/officeDocument/2006/relationships/image" Target="../media/image17.emf"/></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3" Type="http://schemas.openxmlformats.org/officeDocument/2006/relationships/image" Target="../media/image9.emf"/><Relationship Id="rId7" Type="http://schemas.openxmlformats.org/officeDocument/2006/relationships/image" Target="../media/image13.emf"/><Relationship Id="rId12" Type="http://schemas.openxmlformats.org/officeDocument/2006/relationships/image" Target="../media/image18.emf"/><Relationship Id="rId2" Type="http://schemas.openxmlformats.org/officeDocument/2006/relationships/image" Target="../media/image8.emf"/><Relationship Id="rId1" Type="http://schemas.openxmlformats.org/officeDocument/2006/relationships/slideMaster" Target="../slideMasters/slideMaster2.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5" Type="http://schemas.openxmlformats.org/officeDocument/2006/relationships/hyperlink" Target="http://ibaotu.com/ppt/" TargetMode="External"/><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 Id="rId14" Type="http://schemas.openxmlformats.org/officeDocument/2006/relationships/image" Target="../media/image20.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3" Type="http://schemas.openxmlformats.org/officeDocument/2006/relationships/image" Target="../media/image9.emf"/><Relationship Id="rId7" Type="http://schemas.openxmlformats.org/officeDocument/2006/relationships/image" Target="../media/image13.emf"/><Relationship Id="rId12" Type="http://schemas.openxmlformats.org/officeDocument/2006/relationships/image" Target="../media/image18.emf"/><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 Id="rId14" Type="http://schemas.openxmlformats.org/officeDocument/2006/relationships/image" Target="../media/image20.emf"/></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2.emf"/><Relationship Id="rId7" Type="http://schemas.openxmlformats.org/officeDocument/2006/relationships/image" Target="../media/image20.emf"/><Relationship Id="rId12" Type="http://schemas.openxmlformats.org/officeDocument/2006/relationships/image" Target="../media/image15.emf"/><Relationship Id="rId2" Type="http://schemas.openxmlformats.org/officeDocument/2006/relationships/image" Target="../media/image21.emf"/><Relationship Id="rId1" Type="http://schemas.openxmlformats.org/officeDocument/2006/relationships/slideMaster" Target="../slideMasters/slideMaster1.xml"/><Relationship Id="rId6" Type="http://schemas.openxmlformats.org/officeDocument/2006/relationships/image" Target="../media/image25.emf"/><Relationship Id="rId11" Type="http://schemas.openxmlformats.org/officeDocument/2006/relationships/image" Target="../media/image16.emf"/><Relationship Id="rId5" Type="http://schemas.openxmlformats.org/officeDocument/2006/relationships/image" Target="../media/image24.emf"/><Relationship Id="rId10" Type="http://schemas.openxmlformats.org/officeDocument/2006/relationships/image" Target="../media/image17.emf"/><Relationship Id="rId4" Type="http://schemas.openxmlformats.org/officeDocument/2006/relationships/image" Target="../media/image23.emf"/><Relationship Id="rId9" Type="http://schemas.openxmlformats.org/officeDocument/2006/relationships/image" Target="../media/image8.emf"/></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image" Target="../media/image31.emf"/><Relationship Id="rId3" Type="http://schemas.openxmlformats.org/officeDocument/2006/relationships/image" Target="../media/image25.emf"/><Relationship Id="rId7" Type="http://schemas.openxmlformats.org/officeDocument/2006/relationships/image" Target="../media/image16.emf"/><Relationship Id="rId12" Type="http://schemas.openxmlformats.org/officeDocument/2006/relationships/image" Target="../media/image30.emf"/><Relationship Id="rId2" Type="http://schemas.openxmlformats.org/officeDocument/2006/relationships/image" Target="../media/image23.emf"/><Relationship Id="rId1" Type="http://schemas.openxmlformats.org/officeDocument/2006/relationships/slideMaster" Target="../slideMasters/slideMaster1.xml"/><Relationship Id="rId6" Type="http://schemas.openxmlformats.org/officeDocument/2006/relationships/image" Target="../media/image17.emf"/><Relationship Id="rId11" Type="http://schemas.openxmlformats.org/officeDocument/2006/relationships/image" Target="../media/image29.emf"/><Relationship Id="rId5" Type="http://schemas.openxmlformats.org/officeDocument/2006/relationships/image" Target="../media/image8.emf"/><Relationship Id="rId10" Type="http://schemas.openxmlformats.org/officeDocument/2006/relationships/image" Target="../media/image28.emf"/><Relationship Id="rId4" Type="http://schemas.openxmlformats.org/officeDocument/2006/relationships/image" Target="../media/image26.emf"/><Relationship Id="rId9" Type="http://schemas.openxmlformats.org/officeDocument/2006/relationships/image" Target="../media/image27.emf"/></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27.emf"/><Relationship Id="rId3" Type="http://schemas.openxmlformats.org/officeDocument/2006/relationships/image" Target="../media/image14.emf"/><Relationship Id="rId7" Type="http://schemas.openxmlformats.org/officeDocument/2006/relationships/image" Target="../media/image15.emf"/><Relationship Id="rId12" Type="http://schemas.openxmlformats.org/officeDocument/2006/relationships/image" Target="../media/image31.emf"/><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13.emf"/><Relationship Id="rId11" Type="http://schemas.openxmlformats.org/officeDocument/2006/relationships/image" Target="../media/image19.emf"/><Relationship Id="rId5" Type="http://schemas.openxmlformats.org/officeDocument/2006/relationships/image" Target="../media/image32.emf"/><Relationship Id="rId10" Type="http://schemas.openxmlformats.org/officeDocument/2006/relationships/image" Target="../media/image18.emf"/><Relationship Id="rId4" Type="http://schemas.openxmlformats.org/officeDocument/2006/relationships/image" Target="../media/image10.emf"/><Relationship Id="rId9" Type="http://schemas.openxmlformats.org/officeDocument/2006/relationships/image" Target="../media/image17.emf"/></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3" Type="http://schemas.openxmlformats.org/officeDocument/2006/relationships/image" Target="../media/image9.emf"/><Relationship Id="rId7" Type="http://schemas.openxmlformats.org/officeDocument/2006/relationships/image" Target="../media/image13.emf"/><Relationship Id="rId12" Type="http://schemas.openxmlformats.org/officeDocument/2006/relationships/image" Target="../media/image18.emf"/><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5" Type="http://schemas.openxmlformats.org/officeDocument/2006/relationships/hyperlink" Target="http://ibaotu.com/ppt/" TargetMode="External"/><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 Id="rId14" Type="http://schemas.openxmlformats.org/officeDocument/2006/relationships/image" Target="../media/image20.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2025/4/15</a:t>
            </a:fld>
            <a:endParaRPr lang="zh-CN" altLang="en-US" dirty="0"/>
          </a:p>
        </p:txBody>
      </p:sp>
      <p:pic>
        <p:nvPicPr>
          <p:cNvPr id="8" name="图片 7">
            <a:extLst>
              <a:ext uri="{FF2B5EF4-FFF2-40B4-BE49-F238E27FC236}">
                <a16:creationId xmlns:a16="http://schemas.microsoft.com/office/drawing/2014/main"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11" name="图片 10">
            <a:extLst>
              <a:ext uri="{FF2B5EF4-FFF2-40B4-BE49-F238E27FC236}">
                <a16:creationId xmlns:a16="http://schemas.microsoft.com/office/drawing/2014/main"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32" name="Freeform 6">
            <a:extLst>
              <a:ext uri="{FF2B5EF4-FFF2-40B4-BE49-F238E27FC236}">
                <a16:creationId xmlns:a16="http://schemas.microsoft.com/office/drawing/2014/main" id="{DF8E3A32-2EB9-4155-A613-B7CD33EAC443}"/>
              </a:ext>
            </a:extLst>
          </p:cNvPr>
          <p:cNvSpPr>
            <a:spLocks/>
          </p:cNvSpPr>
          <p:nvPr userDrawn="1"/>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pic>
        <p:nvPicPr>
          <p:cNvPr id="13" name="图片 12">
            <a:extLst>
              <a:ext uri="{FF2B5EF4-FFF2-40B4-BE49-F238E27FC236}">
                <a16:creationId xmlns:a16="http://schemas.microsoft.com/office/drawing/2014/main" id="{48318C93-DD42-48F4-9245-072122C9F7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5796337">
            <a:off x="3941933" y="1170658"/>
            <a:ext cx="4888465" cy="4874402"/>
          </a:xfrm>
          <a:prstGeom prst="rect">
            <a:avLst/>
          </a:prstGeom>
        </p:spPr>
      </p:pic>
      <p:pic>
        <p:nvPicPr>
          <p:cNvPr id="12" name="图片 11">
            <a:extLst>
              <a:ext uri="{FF2B5EF4-FFF2-40B4-BE49-F238E27FC236}">
                <a16:creationId xmlns:a16="http://schemas.microsoft.com/office/drawing/2014/main" id="{609240A1-7577-41C2-A8ED-4EB887F0E82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618564" y="563987"/>
            <a:ext cx="6427693" cy="6419519"/>
          </a:xfrm>
          <a:prstGeom prst="rect">
            <a:avLst/>
          </a:prstGeom>
        </p:spPr>
      </p:pic>
      <p:grpSp>
        <p:nvGrpSpPr>
          <p:cNvPr id="19" name="Group 4">
            <a:extLst>
              <a:ext uri="{FF2B5EF4-FFF2-40B4-BE49-F238E27FC236}">
                <a16:creationId xmlns:a16="http://schemas.microsoft.com/office/drawing/2014/main" id="{26D6118C-43E6-4300-8AFF-30D15D9B4C77}"/>
              </a:ext>
            </a:extLst>
          </p:cNvPr>
          <p:cNvGrpSpPr>
            <a:grpSpLocks noChangeAspect="1"/>
          </p:cNvGrpSpPr>
          <p:nvPr userDrawn="1"/>
        </p:nvGrpSpPr>
        <p:grpSpPr bwMode="auto">
          <a:xfrm>
            <a:off x="1617664" y="607274"/>
            <a:ext cx="3268101" cy="1660796"/>
            <a:chOff x="1523" y="-452"/>
            <a:chExt cx="3727" cy="1894"/>
          </a:xfrm>
        </p:grpSpPr>
        <p:sp>
          <p:nvSpPr>
            <p:cNvPr id="20" name="AutoShape 3">
              <a:extLst>
                <a:ext uri="{FF2B5EF4-FFF2-40B4-BE49-F238E27FC236}">
                  <a16:creationId xmlns:a16="http://schemas.microsoft.com/office/drawing/2014/main"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6">
              <a:extLst>
                <a:ext uri="{FF2B5EF4-FFF2-40B4-BE49-F238E27FC236}">
                  <a16:creationId xmlns:a16="http://schemas.microsoft.com/office/drawing/2014/main"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23" name="Group 9">
            <a:extLst>
              <a:ext uri="{FF2B5EF4-FFF2-40B4-BE49-F238E27FC236}">
                <a16:creationId xmlns:a16="http://schemas.microsoft.com/office/drawing/2014/main" id="{117E0541-174C-4B23-9982-A139A879BEBE}"/>
              </a:ext>
            </a:extLst>
          </p:cNvPr>
          <p:cNvGrpSpPr>
            <a:grpSpLocks noChangeAspect="1"/>
          </p:cNvGrpSpPr>
          <p:nvPr userDrawn="1"/>
        </p:nvGrpSpPr>
        <p:grpSpPr bwMode="auto">
          <a:xfrm>
            <a:off x="9000567" y="1202265"/>
            <a:ext cx="2805954" cy="1997890"/>
            <a:chOff x="899" y="525"/>
            <a:chExt cx="2205" cy="1570"/>
          </a:xfrm>
        </p:grpSpPr>
        <p:sp>
          <p:nvSpPr>
            <p:cNvPr id="24" name="AutoShape 8">
              <a:extLst>
                <a:ext uri="{FF2B5EF4-FFF2-40B4-BE49-F238E27FC236}">
                  <a16:creationId xmlns:a16="http://schemas.microsoft.com/office/drawing/2014/main"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1">
              <a:extLst>
                <a:ext uri="{FF2B5EF4-FFF2-40B4-BE49-F238E27FC236}">
                  <a16:creationId xmlns:a16="http://schemas.microsoft.com/office/drawing/2014/main"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5">
              <a:extLst>
                <a:ext uri="{FF2B5EF4-FFF2-40B4-BE49-F238E27FC236}">
                  <a16:creationId xmlns:a16="http://schemas.microsoft.com/office/drawing/2014/main"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27634923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574965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44731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2388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F9041A26-A27F-4428-8CF1-EB9D06D094F4}"/>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2025/4/15</a:t>
            </a:fld>
            <a:endParaRPr lang="zh-CN" altLang="en-US" dirty="0"/>
          </a:p>
        </p:txBody>
      </p:sp>
      <p:sp>
        <p:nvSpPr>
          <p:cNvPr id="4" name="页脚占位符 3">
            <a:extLst>
              <a:ext uri="{FF2B5EF4-FFF2-40B4-BE49-F238E27FC236}">
                <a16:creationId xmlns:a16="http://schemas.microsoft.com/office/drawing/2014/main" id="{F476D420-4366-4852-8E20-130F27363F4D}"/>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5" name="灯片编号占位符 4">
            <a:extLst>
              <a:ext uri="{FF2B5EF4-FFF2-40B4-BE49-F238E27FC236}">
                <a16:creationId xmlns:a16="http://schemas.microsoft.com/office/drawing/2014/main" id="{03FBF905-33FF-40CF-8EF2-C808CE72F870}"/>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256918637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71B3F8F-BF54-4CA9-AE7A-84041F32AE32}"/>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2025/4/15</a:t>
            </a:fld>
            <a:endParaRPr lang="zh-CN" altLang="en-US" dirty="0"/>
          </a:p>
        </p:txBody>
      </p:sp>
      <p:sp>
        <p:nvSpPr>
          <p:cNvPr id="3" name="页脚占位符 2">
            <a:extLst>
              <a:ext uri="{FF2B5EF4-FFF2-40B4-BE49-F238E27FC236}">
                <a16:creationId xmlns:a16="http://schemas.microsoft.com/office/drawing/2014/main" id="{49AC2955-A582-41B6-9763-1A1544B2B0BB}"/>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4" name="灯片编号占位符 3">
            <a:extLst>
              <a:ext uri="{FF2B5EF4-FFF2-40B4-BE49-F238E27FC236}">
                <a16:creationId xmlns:a16="http://schemas.microsoft.com/office/drawing/2014/main" id="{504DA774-1115-491B-AECE-943E9AFA41EE}"/>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33798126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043773-1278-48A5-AEE2-1A4780AFBC48}"/>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AC41097-099C-4F98-A30B-154A1759D765}"/>
              </a:ext>
            </a:extLst>
          </p:cNvPr>
          <p:cNvSpPr>
            <a:spLocks noGrp="1"/>
          </p:cNvSpPr>
          <p:nvPr>
            <p:ph idx="1"/>
          </p:nvPr>
        </p:nvSpPr>
        <p:spPr>
          <a:xfrm>
            <a:off x="5183188" y="987425"/>
            <a:ext cx="6172200" cy="4873625"/>
          </a:xfrm>
          <a:prstGeom prst="rect">
            <a:avLst/>
          </a:prstGeom>
        </p:spPr>
        <p:txBody>
          <a:bodyPr/>
          <a:lstStyle>
            <a:lvl1pPr>
              <a:defRPr sz="3200" b="0" i="0">
                <a:latin typeface="inpin heiti" charset="-122"/>
                <a:ea typeface="inpin heiti" charset="-122"/>
              </a:defRPr>
            </a:lvl1pPr>
            <a:lvl2pPr>
              <a:defRPr sz="2800" b="0" i="0">
                <a:latin typeface="inpin heiti" charset="-122"/>
                <a:ea typeface="inpin heiti" charset="-122"/>
              </a:defRPr>
            </a:lvl2pPr>
            <a:lvl3pPr>
              <a:defRPr sz="2400" b="0" i="0">
                <a:latin typeface="inpin heiti" charset="-122"/>
                <a:ea typeface="inpin heiti" charset="-122"/>
              </a:defRPr>
            </a:lvl3pPr>
            <a:lvl4pPr>
              <a:defRPr sz="2000" b="0" i="0">
                <a:latin typeface="inpin heiti" charset="-122"/>
                <a:ea typeface="inpin heiti" charset="-122"/>
              </a:defRPr>
            </a:lvl4pPr>
            <a:lvl5pPr>
              <a:defRPr sz="2000" b="0" i="0">
                <a:latin typeface="inpin heiti" charset="-122"/>
                <a:ea typeface="inpin heiti"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a:extLst>
              <a:ext uri="{FF2B5EF4-FFF2-40B4-BE49-F238E27FC236}">
                <a16:creationId xmlns:a16="http://schemas.microsoft.com/office/drawing/2014/main" id="{90FC1FFB-65CB-44C6-B6A0-B830E6DCF0D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inpin heiti" charset="-122"/>
                <a:ea typeface="inpin heiti"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id="{41A1E1B2-6BEA-4724-B6F7-9271FFC65AFE}"/>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2025/4/15</a:t>
            </a:fld>
            <a:endParaRPr lang="zh-CN" altLang="en-US" dirty="0"/>
          </a:p>
        </p:txBody>
      </p:sp>
      <p:sp>
        <p:nvSpPr>
          <p:cNvPr id="6" name="页脚占位符 5">
            <a:extLst>
              <a:ext uri="{FF2B5EF4-FFF2-40B4-BE49-F238E27FC236}">
                <a16:creationId xmlns:a16="http://schemas.microsoft.com/office/drawing/2014/main" id="{EB20E974-6A45-4B88-822B-383F3A72C234}"/>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id="{EB46038B-7622-4865-94BC-9731705445D9}"/>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9973648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5B904A-05F4-4EDC-9E66-719F7CA5AA89}"/>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41762C5-7D1E-45D6-A43F-31D6DEE20B9B}"/>
              </a:ext>
            </a:extLst>
          </p:cNvPr>
          <p:cNvSpPr>
            <a:spLocks noGrp="1"/>
          </p:cNvSpPr>
          <p:nvPr>
            <p:ph type="pic" idx="1"/>
          </p:nvPr>
        </p:nvSpPr>
        <p:spPr>
          <a:xfrm>
            <a:off x="5183188" y="987425"/>
            <a:ext cx="6172200" cy="4873625"/>
          </a:xfrm>
          <a:prstGeom prst="rect">
            <a:avLst/>
          </a:prstGeom>
        </p:spPr>
        <p:txBody>
          <a:bodyPr/>
          <a:lstStyle>
            <a:lvl1pPr marL="0" indent="0">
              <a:buNone/>
              <a:defRPr sz="3200" b="0" i="0">
                <a:latin typeface="inpin heiti" charset="-122"/>
                <a:ea typeface="inpin heiti"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31A719FE-6723-48F3-8431-39617ED823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inpin heiti" charset="-122"/>
                <a:ea typeface="inpin heiti"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id="{C55C24EC-9D60-4934-BBE1-23B500890674}"/>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2025/4/15</a:t>
            </a:fld>
            <a:endParaRPr lang="zh-CN" altLang="en-US" dirty="0"/>
          </a:p>
        </p:txBody>
      </p:sp>
      <p:sp>
        <p:nvSpPr>
          <p:cNvPr id="6" name="页脚占位符 5">
            <a:extLst>
              <a:ext uri="{FF2B5EF4-FFF2-40B4-BE49-F238E27FC236}">
                <a16:creationId xmlns:a16="http://schemas.microsoft.com/office/drawing/2014/main" id="{27FB3F3E-DF2D-44AD-A97F-1B4502F79D4E}"/>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id="{48551DFA-9235-4308-B0A7-7F271C7F6243}"/>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57812139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AF4425-6FA7-4562-8FDA-CBC1FB241310}"/>
              </a:ext>
            </a:extLst>
          </p:cNvPr>
          <p:cNvSpPr>
            <a:spLocks noGrp="1"/>
          </p:cNvSpPr>
          <p:nvPr>
            <p:ph type="title"/>
          </p:nvPr>
        </p:nvSpPr>
        <p:spPr>
          <a:xfrm>
            <a:off x="838200" y="365125"/>
            <a:ext cx="10515600" cy="1325563"/>
          </a:xfrm>
          <a:prstGeom prst="rect">
            <a:avLst/>
          </a:prstGeo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2A3E70F0-F3E2-4C71-91CB-045E37734D14}"/>
              </a:ext>
            </a:extLst>
          </p:cNvPr>
          <p:cNvSpPr>
            <a:spLocks noGrp="1"/>
          </p:cNvSpPr>
          <p:nvPr>
            <p:ph type="body" orient="vert" idx="1"/>
          </p:nvPr>
        </p:nvSpPr>
        <p:spPr>
          <a:xfrm>
            <a:off x="838200" y="1825625"/>
            <a:ext cx="10515600" cy="4351338"/>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B64F71F-1D3F-4F73-9FBC-A9FB1DDD2626}"/>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2025/4/15</a:t>
            </a:fld>
            <a:endParaRPr lang="zh-CN" altLang="en-US" dirty="0"/>
          </a:p>
        </p:txBody>
      </p:sp>
      <p:sp>
        <p:nvSpPr>
          <p:cNvPr id="5" name="页脚占位符 4">
            <a:extLst>
              <a:ext uri="{FF2B5EF4-FFF2-40B4-BE49-F238E27FC236}">
                <a16:creationId xmlns:a16="http://schemas.microsoft.com/office/drawing/2014/main" id="{382D5F53-7CFB-49D9-A6AD-6A7B9896E3B2}"/>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F47BE180-C807-499E-980B-2318BCDAEEF1}"/>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263245184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DF7B45E-7FC4-43CD-8AB3-2924EE815C74}"/>
              </a:ext>
            </a:extLst>
          </p:cNvPr>
          <p:cNvSpPr>
            <a:spLocks noGrp="1"/>
          </p:cNvSpPr>
          <p:nvPr>
            <p:ph type="title" orient="vert"/>
          </p:nvPr>
        </p:nvSpPr>
        <p:spPr>
          <a:xfrm>
            <a:off x="8724900" y="365125"/>
            <a:ext cx="2628900" cy="5811838"/>
          </a:xfrm>
          <a:prstGeom prst="rect">
            <a:avLst/>
          </a:prstGeom>
        </p:spPr>
        <p:txBody>
          <a:bodyPr vert="eaVert"/>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38337E88-711C-4471-9F2B-703B95FA1D5A}"/>
              </a:ext>
            </a:extLst>
          </p:cNvPr>
          <p:cNvSpPr>
            <a:spLocks noGrp="1"/>
          </p:cNvSpPr>
          <p:nvPr>
            <p:ph type="body" orient="vert" idx="1"/>
          </p:nvPr>
        </p:nvSpPr>
        <p:spPr>
          <a:xfrm>
            <a:off x="838200" y="365125"/>
            <a:ext cx="7734300" cy="5811838"/>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EDB7F6E-2A9A-4070-A9C1-8024820AC21F}"/>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2025/4/15</a:t>
            </a:fld>
            <a:endParaRPr lang="zh-CN" altLang="en-US" dirty="0"/>
          </a:p>
        </p:txBody>
      </p:sp>
      <p:sp>
        <p:nvSpPr>
          <p:cNvPr id="5" name="页脚占位符 4">
            <a:extLst>
              <a:ext uri="{FF2B5EF4-FFF2-40B4-BE49-F238E27FC236}">
                <a16:creationId xmlns:a16="http://schemas.microsoft.com/office/drawing/2014/main" id="{1A3ACF4A-9855-455E-8EBD-8C7798229601}"/>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7099442D-F321-4492-951D-891F43FB7EB2}"/>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188075707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2025/4/15</a:t>
            </a:fld>
            <a:endParaRPr lang="zh-CN" altLang="en-US" dirty="0"/>
          </a:p>
        </p:txBody>
      </p:sp>
      <p:pic>
        <p:nvPicPr>
          <p:cNvPr id="8" name="图片 7">
            <a:extLst>
              <a:ext uri="{FF2B5EF4-FFF2-40B4-BE49-F238E27FC236}">
                <a16:creationId xmlns:a16="http://schemas.microsoft.com/office/drawing/2014/main"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11" name="图片 10">
            <a:extLst>
              <a:ext uri="{FF2B5EF4-FFF2-40B4-BE49-F238E27FC236}">
                <a16:creationId xmlns:a16="http://schemas.microsoft.com/office/drawing/2014/main"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32" name="Freeform 6">
            <a:extLst>
              <a:ext uri="{FF2B5EF4-FFF2-40B4-BE49-F238E27FC236}">
                <a16:creationId xmlns:a16="http://schemas.microsoft.com/office/drawing/2014/main" id="{DF8E3A32-2EB9-4155-A613-B7CD33EAC443}"/>
              </a:ext>
            </a:extLst>
          </p:cNvPr>
          <p:cNvSpPr>
            <a:spLocks/>
          </p:cNvSpPr>
          <p:nvPr userDrawn="1"/>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pic>
        <p:nvPicPr>
          <p:cNvPr id="13" name="图片 12">
            <a:extLst>
              <a:ext uri="{FF2B5EF4-FFF2-40B4-BE49-F238E27FC236}">
                <a16:creationId xmlns:a16="http://schemas.microsoft.com/office/drawing/2014/main" id="{48318C93-DD42-48F4-9245-072122C9F7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5796337">
            <a:off x="3941933" y="1170658"/>
            <a:ext cx="4888465" cy="4874402"/>
          </a:xfrm>
          <a:prstGeom prst="rect">
            <a:avLst/>
          </a:prstGeom>
        </p:spPr>
      </p:pic>
      <p:pic>
        <p:nvPicPr>
          <p:cNvPr id="12" name="图片 11">
            <a:extLst>
              <a:ext uri="{FF2B5EF4-FFF2-40B4-BE49-F238E27FC236}">
                <a16:creationId xmlns:a16="http://schemas.microsoft.com/office/drawing/2014/main" id="{609240A1-7577-41C2-A8ED-4EB887F0E82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618564" y="563987"/>
            <a:ext cx="6427693" cy="6419519"/>
          </a:xfrm>
          <a:prstGeom prst="rect">
            <a:avLst/>
          </a:prstGeom>
        </p:spPr>
      </p:pic>
      <p:grpSp>
        <p:nvGrpSpPr>
          <p:cNvPr id="19" name="Group 4">
            <a:extLst>
              <a:ext uri="{FF2B5EF4-FFF2-40B4-BE49-F238E27FC236}">
                <a16:creationId xmlns:a16="http://schemas.microsoft.com/office/drawing/2014/main" id="{26D6118C-43E6-4300-8AFF-30D15D9B4C77}"/>
              </a:ext>
            </a:extLst>
          </p:cNvPr>
          <p:cNvGrpSpPr>
            <a:grpSpLocks noChangeAspect="1"/>
          </p:cNvGrpSpPr>
          <p:nvPr userDrawn="1"/>
        </p:nvGrpSpPr>
        <p:grpSpPr bwMode="auto">
          <a:xfrm>
            <a:off x="1617664" y="607274"/>
            <a:ext cx="3268101" cy="1660796"/>
            <a:chOff x="1523" y="-452"/>
            <a:chExt cx="3727" cy="1894"/>
          </a:xfrm>
        </p:grpSpPr>
        <p:sp>
          <p:nvSpPr>
            <p:cNvPr id="20" name="AutoShape 3">
              <a:extLst>
                <a:ext uri="{FF2B5EF4-FFF2-40B4-BE49-F238E27FC236}">
                  <a16:creationId xmlns:a16="http://schemas.microsoft.com/office/drawing/2014/main"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6">
              <a:extLst>
                <a:ext uri="{FF2B5EF4-FFF2-40B4-BE49-F238E27FC236}">
                  <a16:creationId xmlns:a16="http://schemas.microsoft.com/office/drawing/2014/main"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23" name="Group 9">
            <a:extLst>
              <a:ext uri="{FF2B5EF4-FFF2-40B4-BE49-F238E27FC236}">
                <a16:creationId xmlns:a16="http://schemas.microsoft.com/office/drawing/2014/main" id="{117E0541-174C-4B23-9982-A139A879BEBE}"/>
              </a:ext>
            </a:extLst>
          </p:cNvPr>
          <p:cNvGrpSpPr>
            <a:grpSpLocks noChangeAspect="1"/>
          </p:cNvGrpSpPr>
          <p:nvPr userDrawn="1"/>
        </p:nvGrpSpPr>
        <p:grpSpPr bwMode="auto">
          <a:xfrm>
            <a:off x="9000567" y="1202265"/>
            <a:ext cx="2805954" cy="1997890"/>
            <a:chOff x="899" y="525"/>
            <a:chExt cx="2205" cy="1570"/>
          </a:xfrm>
        </p:grpSpPr>
        <p:sp>
          <p:nvSpPr>
            <p:cNvPr id="24" name="AutoShape 8">
              <a:extLst>
                <a:ext uri="{FF2B5EF4-FFF2-40B4-BE49-F238E27FC236}">
                  <a16:creationId xmlns:a16="http://schemas.microsoft.com/office/drawing/2014/main"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1">
              <a:extLst>
                <a:ext uri="{FF2B5EF4-FFF2-40B4-BE49-F238E27FC236}">
                  <a16:creationId xmlns:a16="http://schemas.microsoft.com/office/drawing/2014/main"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5">
              <a:extLst>
                <a:ext uri="{FF2B5EF4-FFF2-40B4-BE49-F238E27FC236}">
                  <a16:creationId xmlns:a16="http://schemas.microsoft.com/office/drawing/2014/main"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375766788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2025/4/15</a:t>
            </a:fld>
            <a:endParaRPr lang="zh-CN" altLang="en-US" dirty="0"/>
          </a:p>
        </p:txBody>
      </p:sp>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50" name="圆角矩形 1">
            <a:extLst>
              <a:ext uri="{FF2B5EF4-FFF2-40B4-BE49-F238E27FC236}">
                <a16:creationId xmlns:a16="http://schemas.microsoft.com/office/drawing/2014/main" id="{7E82452F-67AF-4C15-BFC8-5F661BD5ADF7}"/>
              </a:ext>
            </a:extLst>
          </p:cNvPr>
          <p:cNvSpPr/>
          <p:nvPr userDrawn="1"/>
        </p:nvSpPr>
        <p:spPr>
          <a:xfrm>
            <a:off x="4445546" y="2242964"/>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51" name="组合 50">
            <a:extLst>
              <a:ext uri="{FF2B5EF4-FFF2-40B4-BE49-F238E27FC236}">
                <a16:creationId xmlns:a16="http://schemas.microsoft.com/office/drawing/2014/main" id="{0C37F9C8-DBC2-4305-B8B2-38987D766C24}"/>
              </a:ext>
            </a:extLst>
          </p:cNvPr>
          <p:cNvGrpSpPr/>
          <p:nvPr userDrawn="1"/>
        </p:nvGrpSpPr>
        <p:grpSpPr>
          <a:xfrm>
            <a:off x="4767551" y="2301999"/>
            <a:ext cx="4139663" cy="369332"/>
            <a:chOff x="2167226" y="1730685"/>
            <a:chExt cx="4139663" cy="369332"/>
          </a:xfrm>
        </p:grpSpPr>
        <p:sp>
          <p:nvSpPr>
            <p:cNvPr id="52" name="TextBox 4">
              <a:extLst>
                <a:ext uri="{FF2B5EF4-FFF2-40B4-BE49-F238E27FC236}">
                  <a16:creationId xmlns:a16="http://schemas.microsoft.com/office/drawing/2014/main" id="{7CF035B7-5F16-46BC-ACAD-F0C0C52595BC}"/>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添加目录一标题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3" name="椭圆 52">
              <a:extLst>
                <a:ext uri="{FF2B5EF4-FFF2-40B4-BE49-F238E27FC236}">
                  <a16:creationId xmlns:a16="http://schemas.microsoft.com/office/drawing/2014/main" id="{54D4F185-FB3F-4709-8D51-D426C53CD4FA}"/>
                </a:ext>
              </a:extLst>
            </p:cNvPr>
            <p:cNvSpPr/>
            <p:nvPr/>
          </p:nvSpPr>
          <p:spPr>
            <a:xfrm>
              <a:off x="2195969" y="1730685"/>
              <a:ext cx="369332" cy="369332"/>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54" name="TextBox 4">
              <a:extLst>
                <a:ext uri="{FF2B5EF4-FFF2-40B4-BE49-F238E27FC236}">
                  <a16:creationId xmlns:a16="http://schemas.microsoft.com/office/drawing/2014/main" id="{E0FA861F-959E-47C1-9FB6-79DA828BAEF6}"/>
                </a:ext>
              </a:extLst>
            </p:cNvPr>
            <p:cNvSpPr txBox="1"/>
            <p:nvPr/>
          </p:nvSpPr>
          <p:spPr>
            <a:xfrm>
              <a:off x="2167226" y="1750528"/>
              <a:ext cx="365806" cy="338554"/>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01</a:t>
              </a:r>
              <a:endParaRPr lang="zh-CN" altLang="en-US" sz="1100" b="0" i="0" dirty="0">
                <a:solidFill>
                  <a:schemeClr val="tx1"/>
                </a:solidFill>
                <a:latin typeface="inpin heiti" charset="-122"/>
                <a:ea typeface="inpin heiti" charset="-122"/>
              </a:endParaRPr>
            </a:p>
          </p:txBody>
        </p:sp>
      </p:grpSp>
      <p:sp>
        <p:nvSpPr>
          <p:cNvPr id="55" name="圆角矩形 6">
            <a:extLst>
              <a:ext uri="{FF2B5EF4-FFF2-40B4-BE49-F238E27FC236}">
                <a16:creationId xmlns:a16="http://schemas.microsoft.com/office/drawing/2014/main" id="{209CBDCE-D11C-4164-9BDA-9E8AA17C2016}"/>
              </a:ext>
            </a:extLst>
          </p:cNvPr>
          <p:cNvSpPr/>
          <p:nvPr userDrawn="1"/>
        </p:nvSpPr>
        <p:spPr>
          <a:xfrm>
            <a:off x="4445546" y="2940013"/>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56" name="组合 55">
            <a:extLst>
              <a:ext uri="{FF2B5EF4-FFF2-40B4-BE49-F238E27FC236}">
                <a16:creationId xmlns:a16="http://schemas.microsoft.com/office/drawing/2014/main" id="{68911951-71B3-4DBD-83EF-0EF2B10047B5}"/>
              </a:ext>
            </a:extLst>
          </p:cNvPr>
          <p:cNvGrpSpPr/>
          <p:nvPr userDrawn="1"/>
        </p:nvGrpSpPr>
        <p:grpSpPr>
          <a:xfrm>
            <a:off x="4767551" y="2999048"/>
            <a:ext cx="4139663" cy="369332"/>
            <a:chOff x="2167226" y="1730685"/>
            <a:chExt cx="4139663" cy="369332"/>
          </a:xfrm>
        </p:grpSpPr>
        <p:sp>
          <p:nvSpPr>
            <p:cNvPr id="57" name="TextBox 4">
              <a:extLst>
                <a:ext uri="{FF2B5EF4-FFF2-40B4-BE49-F238E27FC236}">
                  <a16:creationId xmlns:a16="http://schemas.microsoft.com/office/drawing/2014/main" id="{2DC38EA0-DA13-46E3-BE40-D28778DB6665}"/>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添加目录二标题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8" name="椭圆 57">
              <a:extLst>
                <a:ext uri="{FF2B5EF4-FFF2-40B4-BE49-F238E27FC236}">
                  <a16:creationId xmlns:a16="http://schemas.microsoft.com/office/drawing/2014/main" id="{42C097A4-BE2B-4509-B648-8CAD4185FCBD}"/>
                </a:ext>
              </a:extLst>
            </p:cNvPr>
            <p:cNvSpPr/>
            <p:nvPr/>
          </p:nvSpPr>
          <p:spPr>
            <a:xfrm>
              <a:off x="2195969" y="1730685"/>
              <a:ext cx="369332" cy="36933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59" name="TextBox 4">
              <a:extLst>
                <a:ext uri="{FF2B5EF4-FFF2-40B4-BE49-F238E27FC236}">
                  <a16:creationId xmlns:a16="http://schemas.microsoft.com/office/drawing/2014/main" id="{42990E62-18BC-4A20-80F1-7040B68B42F4}"/>
                </a:ext>
              </a:extLst>
            </p:cNvPr>
            <p:cNvSpPr txBox="1"/>
            <p:nvPr/>
          </p:nvSpPr>
          <p:spPr>
            <a:xfrm>
              <a:off x="2167226" y="1750528"/>
              <a:ext cx="401072" cy="338554"/>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02</a:t>
              </a:r>
              <a:endParaRPr lang="zh-CN" altLang="en-US" sz="1100" b="0" i="0" dirty="0">
                <a:solidFill>
                  <a:srgbClr val="FFFFFF"/>
                </a:solidFill>
                <a:latin typeface="inpin heiti" charset="-122"/>
                <a:ea typeface="inpin heiti" charset="-122"/>
              </a:endParaRPr>
            </a:p>
          </p:txBody>
        </p:sp>
      </p:grpSp>
      <p:sp>
        <p:nvSpPr>
          <p:cNvPr id="60" name="圆角矩形 11">
            <a:extLst>
              <a:ext uri="{FF2B5EF4-FFF2-40B4-BE49-F238E27FC236}">
                <a16:creationId xmlns:a16="http://schemas.microsoft.com/office/drawing/2014/main" id="{EDE14DDC-4B7C-4FC9-96AB-D455E3E20FA6}"/>
              </a:ext>
            </a:extLst>
          </p:cNvPr>
          <p:cNvSpPr/>
          <p:nvPr userDrawn="1"/>
        </p:nvSpPr>
        <p:spPr>
          <a:xfrm>
            <a:off x="4445546" y="3631156"/>
            <a:ext cx="5616624" cy="468052"/>
          </a:xfrm>
          <a:prstGeom prst="round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61" name="组合 60">
            <a:extLst>
              <a:ext uri="{FF2B5EF4-FFF2-40B4-BE49-F238E27FC236}">
                <a16:creationId xmlns:a16="http://schemas.microsoft.com/office/drawing/2014/main" id="{D03F6DE3-A81E-4D38-8CC2-8C6438B006E8}"/>
              </a:ext>
            </a:extLst>
          </p:cNvPr>
          <p:cNvGrpSpPr/>
          <p:nvPr userDrawn="1"/>
        </p:nvGrpSpPr>
        <p:grpSpPr>
          <a:xfrm>
            <a:off x="4767551" y="3690191"/>
            <a:ext cx="4139663" cy="369332"/>
            <a:chOff x="2167226" y="1730685"/>
            <a:chExt cx="4139663" cy="369332"/>
          </a:xfrm>
        </p:grpSpPr>
        <p:sp>
          <p:nvSpPr>
            <p:cNvPr id="62" name="TextBox 4">
              <a:extLst>
                <a:ext uri="{FF2B5EF4-FFF2-40B4-BE49-F238E27FC236}">
                  <a16:creationId xmlns:a16="http://schemas.microsoft.com/office/drawing/2014/main" id="{1F33F075-F411-4C83-89CD-2ECA2B99018D}"/>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添加目录三标题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3" name="椭圆 62">
              <a:extLst>
                <a:ext uri="{FF2B5EF4-FFF2-40B4-BE49-F238E27FC236}">
                  <a16:creationId xmlns:a16="http://schemas.microsoft.com/office/drawing/2014/main" id="{69355198-8B68-4C58-B033-41B063C69C40}"/>
                </a:ext>
              </a:extLst>
            </p:cNvPr>
            <p:cNvSpPr/>
            <p:nvPr/>
          </p:nvSpPr>
          <p:spPr>
            <a:xfrm>
              <a:off x="2195969" y="1730685"/>
              <a:ext cx="369332" cy="369332"/>
            </a:xfrm>
            <a:prstGeom prst="ellipse">
              <a:avLst/>
            </a:prstGeom>
            <a:solidFill>
              <a:schemeClr val="bg2"/>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64" name="TextBox 4">
              <a:extLst>
                <a:ext uri="{FF2B5EF4-FFF2-40B4-BE49-F238E27FC236}">
                  <a16:creationId xmlns:a16="http://schemas.microsoft.com/office/drawing/2014/main" id="{49054083-E4EB-4918-BE53-58E9A03690C1}"/>
                </a:ext>
              </a:extLst>
            </p:cNvPr>
            <p:cNvSpPr txBox="1"/>
            <p:nvPr/>
          </p:nvSpPr>
          <p:spPr>
            <a:xfrm>
              <a:off x="2167226" y="1750528"/>
              <a:ext cx="401072" cy="338554"/>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03</a:t>
              </a:r>
              <a:endParaRPr lang="zh-CN" altLang="en-US" sz="1100" b="0" i="0" dirty="0">
                <a:solidFill>
                  <a:schemeClr val="tx1"/>
                </a:solidFill>
                <a:latin typeface="inpin heiti" charset="-122"/>
                <a:ea typeface="inpin heiti" charset="-122"/>
              </a:endParaRPr>
            </a:p>
          </p:txBody>
        </p:sp>
      </p:grpSp>
      <p:sp>
        <p:nvSpPr>
          <p:cNvPr id="65" name="圆角矩形 16">
            <a:extLst>
              <a:ext uri="{FF2B5EF4-FFF2-40B4-BE49-F238E27FC236}">
                <a16:creationId xmlns:a16="http://schemas.microsoft.com/office/drawing/2014/main" id="{B2290246-BE23-4827-9B57-B5D4CEAE7886}"/>
              </a:ext>
            </a:extLst>
          </p:cNvPr>
          <p:cNvSpPr/>
          <p:nvPr userDrawn="1"/>
        </p:nvSpPr>
        <p:spPr>
          <a:xfrm>
            <a:off x="4445546" y="4312876"/>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66" name="组合 65">
            <a:extLst>
              <a:ext uri="{FF2B5EF4-FFF2-40B4-BE49-F238E27FC236}">
                <a16:creationId xmlns:a16="http://schemas.microsoft.com/office/drawing/2014/main" id="{ABDE489A-83CD-482A-A5BC-783F5B9AFD74}"/>
              </a:ext>
            </a:extLst>
          </p:cNvPr>
          <p:cNvGrpSpPr/>
          <p:nvPr userDrawn="1"/>
        </p:nvGrpSpPr>
        <p:grpSpPr>
          <a:xfrm>
            <a:off x="4767551" y="4371911"/>
            <a:ext cx="4139663" cy="369332"/>
            <a:chOff x="2167226" y="1730685"/>
            <a:chExt cx="4139663" cy="369332"/>
          </a:xfrm>
        </p:grpSpPr>
        <p:sp>
          <p:nvSpPr>
            <p:cNvPr id="67" name="TextBox 4">
              <a:extLst>
                <a:ext uri="{FF2B5EF4-FFF2-40B4-BE49-F238E27FC236}">
                  <a16:creationId xmlns:a16="http://schemas.microsoft.com/office/drawing/2014/main" id="{FC3B49A8-6E0D-4AC3-B460-F440B53165E8}"/>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添加目录四标题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8" name="椭圆 67">
              <a:extLst>
                <a:ext uri="{FF2B5EF4-FFF2-40B4-BE49-F238E27FC236}">
                  <a16:creationId xmlns:a16="http://schemas.microsoft.com/office/drawing/2014/main" id="{067EC7BF-CCAC-483C-86FC-EFF22D8420BD}"/>
                </a:ext>
              </a:extLst>
            </p:cNvPr>
            <p:cNvSpPr/>
            <p:nvPr userDrawn="1"/>
          </p:nvSpPr>
          <p:spPr>
            <a:xfrm>
              <a:off x="2195969" y="1730685"/>
              <a:ext cx="369332" cy="369332"/>
            </a:xfrm>
            <a:prstGeom prst="ellipse">
              <a:avLst/>
            </a:prstGeom>
            <a:solidFill>
              <a:schemeClr val="tx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69" name="TextBox 4">
              <a:extLst>
                <a:ext uri="{FF2B5EF4-FFF2-40B4-BE49-F238E27FC236}">
                  <a16:creationId xmlns:a16="http://schemas.microsoft.com/office/drawing/2014/main" id="{1BB0514A-196E-4A5A-9DB9-79D5C8C16808}"/>
                </a:ext>
              </a:extLst>
            </p:cNvPr>
            <p:cNvSpPr txBox="1"/>
            <p:nvPr userDrawn="1"/>
          </p:nvSpPr>
          <p:spPr>
            <a:xfrm>
              <a:off x="2167226" y="1750528"/>
              <a:ext cx="407484" cy="338554"/>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04</a:t>
              </a:r>
              <a:endParaRPr lang="zh-CN" altLang="en-US" sz="1100" b="0" i="0" dirty="0">
                <a:solidFill>
                  <a:srgbClr val="FFFFFF"/>
                </a:solidFill>
                <a:latin typeface="inpin heiti" charset="-122"/>
                <a:ea typeface="inpin heiti" charset="-122"/>
              </a:endParaRPr>
            </a:p>
          </p:txBody>
        </p:sp>
      </p:grpSp>
      <p:sp>
        <p:nvSpPr>
          <p:cNvPr id="70" name="Text Placeholder 8">
            <a:extLst>
              <a:ext uri="{FF2B5EF4-FFF2-40B4-BE49-F238E27FC236}">
                <a16:creationId xmlns:a16="http://schemas.microsoft.com/office/drawing/2014/main" id="{876D2E7A-B349-46AF-A820-EAFD5EB986C3}"/>
              </a:ext>
            </a:extLst>
          </p:cNvPr>
          <p:cNvSpPr txBox="1">
            <a:spLocks/>
          </p:cNvSpPr>
          <p:nvPr userDrawn="1"/>
        </p:nvSpPr>
        <p:spPr>
          <a:xfrm>
            <a:off x="4398640" y="849660"/>
            <a:ext cx="3495354"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2800" b="0" i="0" dirty="0">
                <a:solidFill>
                  <a:schemeClr val="bg1"/>
                </a:solidFill>
                <a:latin typeface="inpin heiti" charset="-122"/>
                <a:ea typeface="inpin heiti" charset="-122"/>
              </a:rPr>
              <a:t>目录标题</a:t>
            </a:r>
            <a:endParaRPr lang="en-US" altLang="zh-CN" sz="2800" b="0" i="0" dirty="0">
              <a:solidFill>
                <a:schemeClr val="bg1"/>
              </a:solidFill>
              <a:latin typeface="inpin heiti" charset="-122"/>
              <a:ea typeface="inpin heiti" charset="-122"/>
            </a:endParaRPr>
          </a:p>
        </p:txBody>
      </p:sp>
    </p:spTree>
    <p:extLst>
      <p:ext uri="{BB962C8B-B14F-4D97-AF65-F5344CB8AC3E}">
        <p14:creationId xmlns:p14="http://schemas.microsoft.com/office/powerpoint/2010/main" val="41637638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anim calcmode="lin" valueType="num">
                                      <p:cBhvr>
                                        <p:cTn id="13" dur="500" fill="hold"/>
                                        <p:tgtEl>
                                          <p:spTgt spid="70"/>
                                        </p:tgtEl>
                                        <p:attrNameLst>
                                          <p:attrName>ppt_x</p:attrName>
                                        </p:attrNameLst>
                                      </p:cBhvr>
                                      <p:tavLst>
                                        <p:tav tm="0">
                                          <p:val>
                                            <p:strVal val="#ppt_x"/>
                                          </p:val>
                                        </p:tav>
                                        <p:tav tm="100000">
                                          <p:val>
                                            <p:strVal val="#ppt_x"/>
                                          </p:val>
                                        </p:tav>
                                      </p:tavLst>
                                    </p:anim>
                                    <p:anim calcmode="lin" valueType="num">
                                      <p:cBhvr>
                                        <p:cTn id="14" dur="500" fill="hold"/>
                                        <p:tgtEl>
                                          <p:spTgt spid="7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6" presetClass="entr" presetSubtype="37" fill="hold" grpId="0" nodeType="after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barn(outVertical)">
                                      <p:cBhvr>
                                        <p:cTn id="18" dur="500"/>
                                        <p:tgtEl>
                                          <p:spTgt spid="50"/>
                                        </p:tgtEl>
                                      </p:cBhvr>
                                    </p:animEffect>
                                  </p:childTnLst>
                                </p:cTn>
                              </p:par>
                            </p:childTnLst>
                          </p:cTn>
                        </p:par>
                        <p:par>
                          <p:cTn id="19" fill="hold">
                            <p:stCondLst>
                              <p:cond delay="1000"/>
                            </p:stCondLst>
                            <p:childTnLst>
                              <p:par>
                                <p:cTn id="20" presetID="26" presetClass="emph" presetSubtype="0" fill="hold" grpId="1" nodeType="afterEffect">
                                  <p:stCondLst>
                                    <p:cond delay="0"/>
                                  </p:stCondLst>
                                  <p:childTnLst>
                                    <p:animEffect transition="out" filter="fade">
                                      <p:cBhvr>
                                        <p:cTn id="21" dur="500" tmFilter="0, 0; .2, .5; .8, .5; 1, 0"/>
                                        <p:tgtEl>
                                          <p:spTgt spid="50"/>
                                        </p:tgtEl>
                                      </p:cBhvr>
                                    </p:animEffect>
                                    <p:animScale>
                                      <p:cBhvr>
                                        <p:cTn id="22" dur="250" autoRev="1" fill="hold"/>
                                        <p:tgtEl>
                                          <p:spTgt spid="50"/>
                                        </p:tgtEl>
                                      </p:cBhvr>
                                      <p:by x="105000" y="105000"/>
                                    </p:animScale>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wipe(left)">
                                      <p:cBhvr>
                                        <p:cTn id="26" dur="500"/>
                                        <p:tgtEl>
                                          <p:spTgt spid="51"/>
                                        </p:tgtEl>
                                      </p:cBhvr>
                                    </p:animEffect>
                                  </p:childTnLst>
                                </p:cTn>
                              </p:par>
                            </p:childTnLst>
                          </p:cTn>
                        </p:par>
                        <p:par>
                          <p:cTn id="27" fill="hold">
                            <p:stCondLst>
                              <p:cond delay="2000"/>
                            </p:stCondLst>
                            <p:childTnLst>
                              <p:par>
                                <p:cTn id="28" presetID="16" presetClass="entr" presetSubtype="37" fill="hold" grpId="0" nodeType="after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barn(outVertical)">
                                      <p:cBhvr>
                                        <p:cTn id="30" dur="500"/>
                                        <p:tgtEl>
                                          <p:spTgt spid="55"/>
                                        </p:tgtEl>
                                      </p:cBhvr>
                                    </p:animEffect>
                                  </p:childTnLst>
                                </p:cTn>
                              </p:par>
                            </p:childTnLst>
                          </p:cTn>
                        </p:par>
                        <p:par>
                          <p:cTn id="31" fill="hold">
                            <p:stCondLst>
                              <p:cond delay="2500"/>
                            </p:stCondLst>
                            <p:childTnLst>
                              <p:par>
                                <p:cTn id="32" presetID="26" presetClass="emph" presetSubtype="0" fill="hold" grpId="1" nodeType="afterEffect">
                                  <p:stCondLst>
                                    <p:cond delay="0"/>
                                  </p:stCondLst>
                                  <p:childTnLst>
                                    <p:animEffect transition="out" filter="fade">
                                      <p:cBhvr>
                                        <p:cTn id="33" dur="500" tmFilter="0, 0; .2, .5; .8, .5; 1, 0"/>
                                        <p:tgtEl>
                                          <p:spTgt spid="55"/>
                                        </p:tgtEl>
                                      </p:cBhvr>
                                    </p:animEffect>
                                    <p:animScale>
                                      <p:cBhvr>
                                        <p:cTn id="34" dur="250" autoRev="1" fill="hold"/>
                                        <p:tgtEl>
                                          <p:spTgt spid="55"/>
                                        </p:tgtEl>
                                      </p:cBhvr>
                                      <p:by x="105000" y="105000"/>
                                    </p:animScale>
                                  </p:childTnLst>
                                </p:cTn>
                              </p:par>
                            </p:childTnLst>
                          </p:cTn>
                        </p:par>
                        <p:par>
                          <p:cTn id="35" fill="hold">
                            <p:stCondLst>
                              <p:cond delay="3000"/>
                            </p:stCondLst>
                            <p:childTnLst>
                              <p:par>
                                <p:cTn id="36" presetID="22" presetClass="entr" presetSubtype="8" fill="hold" nodeType="after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wipe(left)">
                                      <p:cBhvr>
                                        <p:cTn id="38" dur="500"/>
                                        <p:tgtEl>
                                          <p:spTgt spid="56"/>
                                        </p:tgtEl>
                                      </p:cBhvr>
                                    </p:animEffect>
                                  </p:childTnLst>
                                </p:cTn>
                              </p:par>
                            </p:childTnLst>
                          </p:cTn>
                        </p:par>
                        <p:par>
                          <p:cTn id="39" fill="hold">
                            <p:stCondLst>
                              <p:cond delay="3500"/>
                            </p:stCondLst>
                            <p:childTnLst>
                              <p:par>
                                <p:cTn id="40" presetID="16" presetClass="entr" presetSubtype="37" fill="hold" grpId="0" nodeType="after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barn(outVertical)">
                                      <p:cBhvr>
                                        <p:cTn id="42" dur="500"/>
                                        <p:tgtEl>
                                          <p:spTgt spid="60"/>
                                        </p:tgtEl>
                                      </p:cBhvr>
                                    </p:animEffect>
                                  </p:childTnLst>
                                </p:cTn>
                              </p:par>
                            </p:childTnLst>
                          </p:cTn>
                        </p:par>
                        <p:par>
                          <p:cTn id="43" fill="hold">
                            <p:stCondLst>
                              <p:cond delay="4000"/>
                            </p:stCondLst>
                            <p:childTnLst>
                              <p:par>
                                <p:cTn id="44" presetID="26" presetClass="emph" presetSubtype="0" fill="hold" grpId="1" nodeType="afterEffect">
                                  <p:stCondLst>
                                    <p:cond delay="0"/>
                                  </p:stCondLst>
                                  <p:childTnLst>
                                    <p:animEffect transition="out" filter="fade">
                                      <p:cBhvr>
                                        <p:cTn id="45" dur="500" tmFilter="0, 0; .2, .5; .8, .5; 1, 0"/>
                                        <p:tgtEl>
                                          <p:spTgt spid="60"/>
                                        </p:tgtEl>
                                      </p:cBhvr>
                                    </p:animEffect>
                                    <p:animScale>
                                      <p:cBhvr>
                                        <p:cTn id="46" dur="250" autoRev="1" fill="hold"/>
                                        <p:tgtEl>
                                          <p:spTgt spid="60"/>
                                        </p:tgtEl>
                                      </p:cBhvr>
                                      <p:by x="105000" y="105000"/>
                                    </p:animScale>
                                  </p:childTnLst>
                                </p:cTn>
                              </p:par>
                            </p:childTnLst>
                          </p:cTn>
                        </p:par>
                        <p:par>
                          <p:cTn id="47" fill="hold">
                            <p:stCondLst>
                              <p:cond delay="4500"/>
                            </p:stCondLst>
                            <p:childTnLst>
                              <p:par>
                                <p:cTn id="48" presetID="22" presetClass="entr" presetSubtype="8" fill="hold" nodeType="after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wipe(left)">
                                      <p:cBhvr>
                                        <p:cTn id="50" dur="500"/>
                                        <p:tgtEl>
                                          <p:spTgt spid="61"/>
                                        </p:tgtEl>
                                      </p:cBhvr>
                                    </p:animEffect>
                                  </p:childTnLst>
                                </p:cTn>
                              </p:par>
                            </p:childTnLst>
                          </p:cTn>
                        </p:par>
                        <p:par>
                          <p:cTn id="51" fill="hold">
                            <p:stCondLst>
                              <p:cond delay="5000"/>
                            </p:stCondLst>
                            <p:childTnLst>
                              <p:par>
                                <p:cTn id="52" presetID="16" presetClass="entr" presetSubtype="37" fill="hold" grpId="0" nodeType="afterEffect">
                                  <p:stCondLst>
                                    <p:cond delay="0"/>
                                  </p:stCondLst>
                                  <p:childTnLst>
                                    <p:set>
                                      <p:cBhvr>
                                        <p:cTn id="53" dur="1" fill="hold">
                                          <p:stCondLst>
                                            <p:cond delay="0"/>
                                          </p:stCondLst>
                                        </p:cTn>
                                        <p:tgtEl>
                                          <p:spTgt spid="65"/>
                                        </p:tgtEl>
                                        <p:attrNameLst>
                                          <p:attrName>style.visibility</p:attrName>
                                        </p:attrNameLst>
                                      </p:cBhvr>
                                      <p:to>
                                        <p:strVal val="visible"/>
                                      </p:to>
                                    </p:set>
                                    <p:animEffect transition="in" filter="barn(outVertical)">
                                      <p:cBhvr>
                                        <p:cTn id="54" dur="500"/>
                                        <p:tgtEl>
                                          <p:spTgt spid="65"/>
                                        </p:tgtEl>
                                      </p:cBhvr>
                                    </p:animEffect>
                                  </p:childTnLst>
                                </p:cTn>
                              </p:par>
                            </p:childTnLst>
                          </p:cTn>
                        </p:par>
                        <p:par>
                          <p:cTn id="55" fill="hold">
                            <p:stCondLst>
                              <p:cond delay="5500"/>
                            </p:stCondLst>
                            <p:childTnLst>
                              <p:par>
                                <p:cTn id="56" presetID="26" presetClass="emph" presetSubtype="0" fill="hold" grpId="1" nodeType="afterEffect">
                                  <p:stCondLst>
                                    <p:cond delay="0"/>
                                  </p:stCondLst>
                                  <p:childTnLst>
                                    <p:animEffect transition="out" filter="fade">
                                      <p:cBhvr>
                                        <p:cTn id="57" dur="500" tmFilter="0, 0; .2, .5; .8, .5; 1, 0"/>
                                        <p:tgtEl>
                                          <p:spTgt spid="65"/>
                                        </p:tgtEl>
                                      </p:cBhvr>
                                    </p:animEffect>
                                    <p:animScale>
                                      <p:cBhvr>
                                        <p:cTn id="58" dur="250" autoRev="1" fill="hold"/>
                                        <p:tgtEl>
                                          <p:spTgt spid="65"/>
                                        </p:tgtEl>
                                      </p:cBhvr>
                                      <p:by x="105000" y="105000"/>
                                    </p:animScale>
                                  </p:childTnLst>
                                </p:cTn>
                              </p:par>
                            </p:childTnLst>
                          </p:cTn>
                        </p:par>
                        <p:par>
                          <p:cTn id="59" fill="hold">
                            <p:stCondLst>
                              <p:cond delay="6000"/>
                            </p:stCondLst>
                            <p:childTnLst>
                              <p:par>
                                <p:cTn id="60" presetID="22" presetClass="entr" presetSubtype="8" fill="hold" nodeType="after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wipe(left)">
                                      <p:cBhvr>
                                        <p:cTn id="6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0" grpId="1" animBg="1"/>
      <p:bldP spid="55" grpId="0" animBg="1"/>
      <p:bldP spid="55" grpId="1" animBg="1"/>
      <p:bldP spid="60" grpId="0" animBg="1"/>
      <p:bldP spid="60" grpId="1" animBg="1"/>
      <p:bldP spid="65" grpId="0" animBg="1"/>
      <p:bldP spid="65" grpId="1" animBg="1"/>
      <p:bldP spid="70"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2025/4/15</a:t>
            </a:fld>
            <a:endParaRPr lang="zh-CN" altLang="en-US" dirty="0"/>
          </a:p>
        </p:txBody>
      </p:sp>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50" name="圆角矩形 1">
            <a:extLst>
              <a:ext uri="{FF2B5EF4-FFF2-40B4-BE49-F238E27FC236}">
                <a16:creationId xmlns:a16="http://schemas.microsoft.com/office/drawing/2014/main" id="{7E82452F-67AF-4C15-BFC8-5F661BD5ADF7}"/>
              </a:ext>
            </a:extLst>
          </p:cNvPr>
          <p:cNvSpPr/>
          <p:nvPr userDrawn="1"/>
        </p:nvSpPr>
        <p:spPr>
          <a:xfrm>
            <a:off x="4445546" y="2242964"/>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51" name="组合 50">
            <a:extLst>
              <a:ext uri="{FF2B5EF4-FFF2-40B4-BE49-F238E27FC236}">
                <a16:creationId xmlns:a16="http://schemas.microsoft.com/office/drawing/2014/main" id="{0C37F9C8-DBC2-4305-B8B2-38987D766C24}"/>
              </a:ext>
            </a:extLst>
          </p:cNvPr>
          <p:cNvGrpSpPr/>
          <p:nvPr userDrawn="1"/>
        </p:nvGrpSpPr>
        <p:grpSpPr>
          <a:xfrm>
            <a:off x="4767551" y="2301999"/>
            <a:ext cx="4139663" cy="369332"/>
            <a:chOff x="2167226" y="1730685"/>
            <a:chExt cx="4139663" cy="369332"/>
          </a:xfrm>
        </p:grpSpPr>
        <p:sp>
          <p:nvSpPr>
            <p:cNvPr id="52" name="TextBox 4">
              <a:extLst>
                <a:ext uri="{FF2B5EF4-FFF2-40B4-BE49-F238E27FC236}">
                  <a16:creationId xmlns:a16="http://schemas.microsoft.com/office/drawing/2014/main" id="{7CF035B7-5F16-46BC-ACAD-F0C0C52595BC}"/>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添加目录一标题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3" name="椭圆 52">
              <a:extLst>
                <a:ext uri="{FF2B5EF4-FFF2-40B4-BE49-F238E27FC236}">
                  <a16:creationId xmlns:a16="http://schemas.microsoft.com/office/drawing/2014/main" id="{54D4F185-FB3F-4709-8D51-D426C53CD4FA}"/>
                </a:ext>
              </a:extLst>
            </p:cNvPr>
            <p:cNvSpPr/>
            <p:nvPr/>
          </p:nvSpPr>
          <p:spPr>
            <a:xfrm>
              <a:off x="2195969" y="1730685"/>
              <a:ext cx="369332" cy="369332"/>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54" name="TextBox 4">
              <a:extLst>
                <a:ext uri="{FF2B5EF4-FFF2-40B4-BE49-F238E27FC236}">
                  <a16:creationId xmlns:a16="http://schemas.microsoft.com/office/drawing/2014/main" id="{E0FA861F-959E-47C1-9FB6-79DA828BAEF6}"/>
                </a:ext>
              </a:extLst>
            </p:cNvPr>
            <p:cNvSpPr txBox="1"/>
            <p:nvPr/>
          </p:nvSpPr>
          <p:spPr>
            <a:xfrm>
              <a:off x="2167226" y="1750528"/>
              <a:ext cx="365806" cy="338554"/>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01</a:t>
              </a:r>
              <a:endParaRPr lang="zh-CN" altLang="en-US" sz="1100" b="0" i="0" dirty="0">
                <a:solidFill>
                  <a:schemeClr val="tx1"/>
                </a:solidFill>
                <a:latin typeface="inpin heiti" charset="-122"/>
                <a:ea typeface="inpin heiti" charset="-122"/>
              </a:endParaRPr>
            </a:p>
          </p:txBody>
        </p:sp>
      </p:grpSp>
      <p:sp>
        <p:nvSpPr>
          <p:cNvPr id="55" name="圆角矩形 6">
            <a:extLst>
              <a:ext uri="{FF2B5EF4-FFF2-40B4-BE49-F238E27FC236}">
                <a16:creationId xmlns:a16="http://schemas.microsoft.com/office/drawing/2014/main" id="{209CBDCE-D11C-4164-9BDA-9E8AA17C2016}"/>
              </a:ext>
            </a:extLst>
          </p:cNvPr>
          <p:cNvSpPr/>
          <p:nvPr userDrawn="1"/>
        </p:nvSpPr>
        <p:spPr>
          <a:xfrm>
            <a:off x="4445546" y="2940013"/>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56" name="组合 55">
            <a:extLst>
              <a:ext uri="{FF2B5EF4-FFF2-40B4-BE49-F238E27FC236}">
                <a16:creationId xmlns:a16="http://schemas.microsoft.com/office/drawing/2014/main" id="{68911951-71B3-4DBD-83EF-0EF2B10047B5}"/>
              </a:ext>
            </a:extLst>
          </p:cNvPr>
          <p:cNvGrpSpPr/>
          <p:nvPr userDrawn="1"/>
        </p:nvGrpSpPr>
        <p:grpSpPr>
          <a:xfrm>
            <a:off x="4767551" y="2999048"/>
            <a:ext cx="4139663" cy="369332"/>
            <a:chOff x="2167226" y="1730685"/>
            <a:chExt cx="4139663" cy="369332"/>
          </a:xfrm>
        </p:grpSpPr>
        <p:sp>
          <p:nvSpPr>
            <p:cNvPr id="57" name="TextBox 4">
              <a:extLst>
                <a:ext uri="{FF2B5EF4-FFF2-40B4-BE49-F238E27FC236}">
                  <a16:creationId xmlns:a16="http://schemas.microsoft.com/office/drawing/2014/main" id="{2DC38EA0-DA13-46E3-BE40-D28778DB6665}"/>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添加目录二标题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8" name="椭圆 57">
              <a:extLst>
                <a:ext uri="{FF2B5EF4-FFF2-40B4-BE49-F238E27FC236}">
                  <a16:creationId xmlns:a16="http://schemas.microsoft.com/office/drawing/2014/main" id="{42C097A4-BE2B-4509-B648-8CAD4185FCBD}"/>
                </a:ext>
              </a:extLst>
            </p:cNvPr>
            <p:cNvSpPr/>
            <p:nvPr/>
          </p:nvSpPr>
          <p:spPr>
            <a:xfrm>
              <a:off x="2195969" y="1730685"/>
              <a:ext cx="369332" cy="36933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59" name="TextBox 4">
              <a:extLst>
                <a:ext uri="{FF2B5EF4-FFF2-40B4-BE49-F238E27FC236}">
                  <a16:creationId xmlns:a16="http://schemas.microsoft.com/office/drawing/2014/main" id="{42990E62-18BC-4A20-80F1-7040B68B42F4}"/>
                </a:ext>
              </a:extLst>
            </p:cNvPr>
            <p:cNvSpPr txBox="1"/>
            <p:nvPr/>
          </p:nvSpPr>
          <p:spPr>
            <a:xfrm>
              <a:off x="2167226" y="1750528"/>
              <a:ext cx="401072" cy="338554"/>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02</a:t>
              </a:r>
              <a:endParaRPr lang="zh-CN" altLang="en-US" sz="1100" b="0" i="0" dirty="0">
                <a:solidFill>
                  <a:srgbClr val="FFFFFF"/>
                </a:solidFill>
                <a:latin typeface="inpin heiti" charset="-122"/>
                <a:ea typeface="inpin heiti" charset="-122"/>
              </a:endParaRPr>
            </a:p>
          </p:txBody>
        </p:sp>
      </p:grpSp>
      <p:sp>
        <p:nvSpPr>
          <p:cNvPr id="60" name="圆角矩形 11">
            <a:extLst>
              <a:ext uri="{FF2B5EF4-FFF2-40B4-BE49-F238E27FC236}">
                <a16:creationId xmlns:a16="http://schemas.microsoft.com/office/drawing/2014/main" id="{EDE14DDC-4B7C-4FC9-96AB-D455E3E20FA6}"/>
              </a:ext>
            </a:extLst>
          </p:cNvPr>
          <p:cNvSpPr/>
          <p:nvPr userDrawn="1"/>
        </p:nvSpPr>
        <p:spPr>
          <a:xfrm>
            <a:off x="4445546" y="3631156"/>
            <a:ext cx="5616624" cy="468052"/>
          </a:xfrm>
          <a:prstGeom prst="round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61" name="组合 60">
            <a:extLst>
              <a:ext uri="{FF2B5EF4-FFF2-40B4-BE49-F238E27FC236}">
                <a16:creationId xmlns:a16="http://schemas.microsoft.com/office/drawing/2014/main" id="{D03F6DE3-A81E-4D38-8CC2-8C6438B006E8}"/>
              </a:ext>
            </a:extLst>
          </p:cNvPr>
          <p:cNvGrpSpPr/>
          <p:nvPr userDrawn="1"/>
        </p:nvGrpSpPr>
        <p:grpSpPr>
          <a:xfrm>
            <a:off x="4767551" y="3690191"/>
            <a:ext cx="4139663" cy="369332"/>
            <a:chOff x="2167226" y="1730685"/>
            <a:chExt cx="4139663" cy="369332"/>
          </a:xfrm>
        </p:grpSpPr>
        <p:sp>
          <p:nvSpPr>
            <p:cNvPr id="62" name="TextBox 4">
              <a:extLst>
                <a:ext uri="{FF2B5EF4-FFF2-40B4-BE49-F238E27FC236}">
                  <a16:creationId xmlns:a16="http://schemas.microsoft.com/office/drawing/2014/main" id="{1F33F075-F411-4C83-89CD-2ECA2B99018D}"/>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添加目录三标题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3" name="椭圆 62">
              <a:extLst>
                <a:ext uri="{FF2B5EF4-FFF2-40B4-BE49-F238E27FC236}">
                  <a16:creationId xmlns:a16="http://schemas.microsoft.com/office/drawing/2014/main" id="{69355198-8B68-4C58-B033-41B063C69C40}"/>
                </a:ext>
              </a:extLst>
            </p:cNvPr>
            <p:cNvSpPr/>
            <p:nvPr/>
          </p:nvSpPr>
          <p:spPr>
            <a:xfrm>
              <a:off x="2195969" y="1730685"/>
              <a:ext cx="369332" cy="369332"/>
            </a:xfrm>
            <a:prstGeom prst="ellipse">
              <a:avLst/>
            </a:prstGeom>
            <a:solidFill>
              <a:schemeClr val="bg2"/>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64" name="TextBox 4">
              <a:extLst>
                <a:ext uri="{FF2B5EF4-FFF2-40B4-BE49-F238E27FC236}">
                  <a16:creationId xmlns:a16="http://schemas.microsoft.com/office/drawing/2014/main" id="{49054083-E4EB-4918-BE53-58E9A03690C1}"/>
                </a:ext>
              </a:extLst>
            </p:cNvPr>
            <p:cNvSpPr txBox="1"/>
            <p:nvPr/>
          </p:nvSpPr>
          <p:spPr>
            <a:xfrm>
              <a:off x="2167226" y="1750528"/>
              <a:ext cx="401072" cy="338554"/>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03</a:t>
              </a:r>
              <a:endParaRPr lang="zh-CN" altLang="en-US" sz="1100" b="0" i="0" dirty="0">
                <a:solidFill>
                  <a:schemeClr val="tx1"/>
                </a:solidFill>
                <a:latin typeface="inpin heiti" charset="-122"/>
                <a:ea typeface="inpin heiti" charset="-122"/>
              </a:endParaRPr>
            </a:p>
          </p:txBody>
        </p:sp>
      </p:grpSp>
      <p:sp>
        <p:nvSpPr>
          <p:cNvPr id="65" name="圆角矩形 16">
            <a:extLst>
              <a:ext uri="{FF2B5EF4-FFF2-40B4-BE49-F238E27FC236}">
                <a16:creationId xmlns:a16="http://schemas.microsoft.com/office/drawing/2014/main" id="{B2290246-BE23-4827-9B57-B5D4CEAE7886}"/>
              </a:ext>
            </a:extLst>
          </p:cNvPr>
          <p:cNvSpPr/>
          <p:nvPr userDrawn="1"/>
        </p:nvSpPr>
        <p:spPr>
          <a:xfrm>
            <a:off x="4445546" y="4312876"/>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66" name="组合 65">
            <a:extLst>
              <a:ext uri="{FF2B5EF4-FFF2-40B4-BE49-F238E27FC236}">
                <a16:creationId xmlns:a16="http://schemas.microsoft.com/office/drawing/2014/main" id="{ABDE489A-83CD-482A-A5BC-783F5B9AFD74}"/>
              </a:ext>
            </a:extLst>
          </p:cNvPr>
          <p:cNvGrpSpPr/>
          <p:nvPr userDrawn="1"/>
        </p:nvGrpSpPr>
        <p:grpSpPr>
          <a:xfrm>
            <a:off x="4767551" y="4371911"/>
            <a:ext cx="4139663" cy="369332"/>
            <a:chOff x="2167226" y="1730685"/>
            <a:chExt cx="4139663" cy="369332"/>
          </a:xfrm>
        </p:grpSpPr>
        <p:sp>
          <p:nvSpPr>
            <p:cNvPr id="67" name="TextBox 4">
              <a:extLst>
                <a:ext uri="{FF2B5EF4-FFF2-40B4-BE49-F238E27FC236}">
                  <a16:creationId xmlns:a16="http://schemas.microsoft.com/office/drawing/2014/main" id="{FC3B49A8-6E0D-4AC3-B460-F440B53165E8}"/>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添加目录四标题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8" name="椭圆 67">
              <a:extLst>
                <a:ext uri="{FF2B5EF4-FFF2-40B4-BE49-F238E27FC236}">
                  <a16:creationId xmlns:a16="http://schemas.microsoft.com/office/drawing/2014/main" id="{067EC7BF-CCAC-483C-86FC-EFF22D8420BD}"/>
                </a:ext>
              </a:extLst>
            </p:cNvPr>
            <p:cNvSpPr/>
            <p:nvPr userDrawn="1"/>
          </p:nvSpPr>
          <p:spPr>
            <a:xfrm>
              <a:off x="2195969" y="1730685"/>
              <a:ext cx="369332" cy="369332"/>
            </a:xfrm>
            <a:prstGeom prst="ellipse">
              <a:avLst/>
            </a:prstGeom>
            <a:solidFill>
              <a:schemeClr val="tx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69" name="TextBox 4">
              <a:extLst>
                <a:ext uri="{FF2B5EF4-FFF2-40B4-BE49-F238E27FC236}">
                  <a16:creationId xmlns:a16="http://schemas.microsoft.com/office/drawing/2014/main" id="{1BB0514A-196E-4A5A-9DB9-79D5C8C16808}"/>
                </a:ext>
              </a:extLst>
            </p:cNvPr>
            <p:cNvSpPr txBox="1"/>
            <p:nvPr userDrawn="1"/>
          </p:nvSpPr>
          <p:spPr>
            <a:xfrm>
              <a:off x="2167226" y="1750528"/>
              <a:ext cx="407484" cy="338554"/>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04</a:t>
              </a:r>
              <a:endParaRPr lang="zh-CN" altLang="en-US" sz="1100" b="0" i="0" dirty="0">
                <a:solidFill>
                  <a:srgbClr val="FFFFFF"/>
                </a:solidFill>
                <a:latin typeface="inpin heiti" charset="-122"/>
                <a:ea typeface="inpin heiti" charset="-122"/>
              </a:endParaRPr>
            </a:p>
          </p:txBody>
        </p:sp>
      </p:grpSp>
      <p:sp>
        <p:nvSpPr>
          <p:cNvPr id="70" name="Text Placeholder 8">
            <a:extLst>
              <a:ext uri="{FF2B5EF4-FFF2-40B4-BE49-F238E27FC236}">
                <a16:creationId xmlns:a16="http://schemas.microsoft.com/office/drawing/2014/main" id="{876D2E7A-B349-46AF-A820-EAFD5EB986C3}"/>
              </a:ext>
            </a:extLst>
          </p:cNvPr>
          <p:cNvSpPr txBox="1">
            <a:spLocks/>
          </p:cNvSpPr>
          <p:nvPr userDrawn="1"/>
        </p:nvSpPr>
        <p:spPr>
          <a:xfrm>
            <a:off x="4398640" y="849660"/>
            <a:ext cx="3495354"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2800" b="0" i="0" dirty="0">
                <a:solidFill>
                  <a:schemeClr val="bg1"/>
                </a:solidFill>
                <a:latin typeface="inpin heiti" charset="-122"/>
                <a:ea typeface="inpin heiti" charset="-122"/>
              </a:rPr>
              <a:t>目录标题</a:t>
            </a:r>
            <a:endParaRPr lang="en-US" altLang="zh-CN" sz="2800" b="0" i="0" dirty="0">
              <a:solidFill>
                <a:schemeClr val="bg1"/>
              </a:solidFill>
              <a:latin typeface="inpin heiti" charset="-122"/>
              <a:ea typeface="inpin heiti" charset="-122"/>
            </a:endParaRPr>
          </a:p>
        </p:txBody>
      </p:sp>
    </p:spTree>
    <p:extLst>
      <p:ext uri="{BB962C8B-B14F-4D97-AF65-F5344CB8AC3E}">
        <p14:creationId xmlns:p14="http://schemas.microsoft.com/office/powerpoint/2010/main" val="20860015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anim calcmode="lin" valueType="num">
                                      <p:cBhvr>
                                        <p:cTn id="13" dur="500" fill="hold"/>
                                        <p:tgtEl>
                                          <p:spTgt spid="70"/>
                                        </p:tgtEl>
                                        <p:attrNameLst>
                                          <p:attrName>ppt_x</p:attrName>
                                        </p:attrNameLst>
                                      </p:cBhvr>
                                      <p:tavLst>
                                        <p:tav tm="0">
                                          <p:val>
                                            <p:strVal val="#ppt_x"/>
                                          </p:val>
                                        </p:tav>
                                        <p:tav tm="100000">
                                          <p:val>
                                            <p:strVal val="#ppt_x"/>
                                          </p:val>
                                        </p:tav>
                                      </p:tavLst>
                                    </p:anim>
                                    <p:anim calcmode="lin" valueType="num">
                                      <p:cBhvr>
                                        <p:cTn id="14" dur="500" fill="hold"/>
                                        <p:tgtEl>
                                          <p:spTgt spid="7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6" presetClass="entr" presetSubtype="37" fill="hold" grpId="0" nodeType="after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barn(outVertical)">
                                      <p:cBhvr>
                                        <p:cTn id="18" dur="500"/>
                                        <p:tgtEl>
                                          <p:spTgt spid="50"/>
                                        </p:tgtEl>
                                      </p:cBhvr>
                                    </p:animEffect>
                                  </p:childTnLst>
                                </p:cTn>
                              </p:par>
                            </p:childTnLst>
                          </p:cTn>
                        </p:par>
                        <p:par>
                          <p:cTn id="19" fill="hold">
                            <p:stCondLst>
                              <p:cond delay="1000"/>
                            </p:stCondLst>
                            <p:childTnLst>
                              <p:par>
                                <p:cTn id="20" presetID="26" presetClass="emph" presetSubtype="0" fill="hold" grpId="1" nodeType="afterEffect">
                                  <p:stCondLst>
                                    <p:cond delay="0"/>
                                  </p:stCondLst>
                                  <p:childTnLst>
                                    <p:animEffect transition="out" filter="fade">
                                      <p:cBhvr>
                                        <p:cTn id="21" dur="500" tmFilter="0, 0; .2, .5; .8, .5; 1, 0"/>
                                        <p:tgtEl>
                                          <p:spTgt spid="50"/>
                                        </p:tgtEl>
                                      </p:cBhvr>
                                    </p:animEffect>
                                    <p:animScale>
                                      <p:cBhvr>
                                        <p:cTn id="22" dur="250" autoRev="1" fill="hold"/>
                                        <p:tgtEl>
                                          <p:spTgt spid="50"/>
                                        </p:tgtEl>
                                      </p:cBhvr>
                                      <p:by x="105000" y="105000"/>
                                    </p:animScale>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wipe(left)">
                                      <p:cBhvr>
                                        <p:cTn id="26" dur="500"/>
                                        <p:tgtEl>
                                          <p:spTgt spid="51"/>
                                        </p:tgtEl>
                                      </p:cBhvr>
                                    </p:animEffect>
                                  </p:childTnLst>
                                </p:cTn>
                              </p:par>
                            </p:childTnLst>
                          </p:cTn>
                        </p:par>
                        <p:par>
                          <p:cTn id="27" fill="hold">
                            <p:stCondLst>
                              <p:cond delay="2000"/>
                            </p:stCondLst>
                            <p:childTnLst>
                              <p:par>
                                <p:cTn id="28" presetID="16" presetClass="entr" presetSubtype="37" fill="hold" grpId="0" nodeType="after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barn(outVertical)">
                                      <p:cBhvr>
                                        <p:cTn id="30" dur="500"/>
                                        <p:tgtEl>
                                          <p:spTgt spid="55"/>
                                        </p:tgtEl>
                                      </p:cBhvr>
                                    </p:animEffect>
                                  </p:childTnLst>
                                </p:cTn>
                              </p:par>
                            </p:childTnLst>
                          </p:cTn>
                        </p:par>
                        <p:par>
                          <p:cTn id="31" fill="hold">
                            <p:stCondLst>
                              <p:cond delay="2500"/>
                            </p:stCondLst>
                            <p:childTnLst>
                              <p:par>
                                <p:cTn id="32" presetID="26" presetClass="emph" presetSubtype="0" fill="hold" grpId="1" nodeType="afterEffect">
                                  <p:stCondLst>
                                    <p:cond delay="0"/>
                                  </p:stCondLst>
                                  <p:childTnLst>
                                    <p:animEffect transition="out" filter="fade">
                                      <p:cBhvr>
                                        <p:cTn id="33" dur="500" tmFilter="0, 0; .2, .5; .8, .5; 1, 0"/>
                                        <p:tgtEl>
                                          <p:spTgt spid="55"/>
                                        </p:tgtEl>
                                      </p:cBhvr>
                                    </p:animEffect>
                                    <p:animScale>
                                      <p:cBhvr>
                                        <p:cTn id="34" dur="250" autoRev="1" fill="hold"/>
                                        <p:tgtEl>
                                          <p:spTgt spid="55"/>
                                        </p:tgtEl>
                                      </p:cBhvr>
                                      <p:by x="105000" y="105000"/>
                                    </p:animScale>
                                  </p:childTnLst>
                                </p:cTn>
                              </p:par>
                            </p:childTnLst>
                          </p:cTn>
                        </p:par>
                        <p:par>
                          <p:cTn id="35" fill="hold">
                            <p:stCondLst>
                              <p:cond delay="3000"/>
                            </p:stCondLst>
                            <p:childTnLst>
                              <p:par>
                                <p:cTn id="36" presetID="22" presetClass="entr" presetSubtype="8" fill="hold" nodeType="after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wipe(left)">
                                      <p:cBhvr>
                                        <p:cTn id="38" dur="500"/>
                                        <p:tgtEl>
                                          <p:spTgt spid="56"/>
                                        </p:tgtEl>
                                      </p:cBhvr>
                                    </p:animEffect>
                                  </p:childTnLst>
                                </p:cTn>
                              </p:par>
                            </p:childTnLst>
                          </p:cTn>
                        </p:par>
                        <p:par>
                          <p:cTn id="39" fill="hold">
                            <p:stCondLst>
                              <p:cond delay="3500"/>
                            </p:stCondLst>
                            <p:childTnLst>
                              <p:par>
                                <p:cTn id="40" presetID="16" presetClass="entr" presetSubtype="37" fill="hold" grpId="0" nodeType="after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barn(outVertical)">
                                      <p:cBhvr>
                                        <p:cTn id="42" dur="500"/>
                                        <p:tgtEl>
                                          <p:spTgt spid="60"/>
                                        </p:tgtEl>
                                      </p:cBhvr>
                                    </p:animEffect>
                                  </p:childTnLst>
                                </p:cTn>
                              </p:par>
                            </p:childTnLst>
                          </p:cTn>
                        </p:par>
                        <p:par>
                          <p:cTn id="43" fill="hold">
                            <p:stCondLst>
                              <p:cond delay="4000"/>
                            </p:stCondLst>
                            <p:childTnLst>
                              <p:par>
                                <p:cTn id="44" presetID="26" presetClass="emph" presetSubtype="0" fill="hold" grpId="1" nodeType="afterEffect">
                                  <p:stCondLst>
                                    <p:cond delay="0"/>
                                  </p:stCondLst>
                                  <p:childTnLst>
                                    <p:animEffect transition="out" filter="fade">
                                      <p:cBhvr>
                                        <p:cTn id="45" dur="500" tmFilter="0, 0; .2, .5; .8, .5; 1, 0"/>
                                        <p:tgtEl>
                                          <p:spTgt spid="60"/>
                                        </p:tgtEl>
                                      </p:cBhvr>
                                    </p:animEffect>
                                    <p:animScale>
                                      <p:cBhvr>
                                        <p:cTn id="46" dur="250" autoRev="1" fill="hold"/>
                                        <p:tgtEl>
                                          <p:spTgt spid="60"/>
                                        </p:tgtEl>
                                      </p:cBhvr>
                                      <p:by x="105000" y="105000"/>
                                    </p:animScale>
                                  </p:childTnLst>
                                </p:cTn>
                              </p:par>
                            </p:childTnLst>
                          </p:cTn>
                        </p:par>
                        <p:par>
                          <p:cTn id="47" fill="hold">
                            <p:stCondLst>
                              <p:cond delay="4500"/>
                            </p:stCondLst>
                            <p:childTnLst>
                              <p:par>
                                <p:cTn id="48" presetID="22" presetClass="entr" presetSubtype="8" fill="hold" nodeType="after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wipe(left)">
                                      <p:cBhvr>
                                        <p:cTn id="50" dur="500"/>
                                        <p:tgtEl>
                                          <p:spTgt spid="61"/>
                                        </p:tgtEl>
                                      </p:cBhvr>
                                    </p:animEffect>
                                  </p:childTnLst>
                                </p:cTn>
                              </p:par>
                            </p:childTnLst>
                          </p:cTn>
                        </p:par>
                        <p:par>
                          <p:cTn id="51" fill="hold">
                            <p:stCondLst>
                              <p:cond delay="5000"/>
                            </p:stCondLst>
                            <p:childTnLst>
                              <p:par>
                                <p:cTn id="52" presetID="16" presetClass="entr" presetSubtype="37" fill="hold" grpId="0" nodeType="afterEffect">
                                  <p:stCondLst>
                                    <p:cond delay="0"/>
                                  </p:stCondLst>
                                  <p:childTnLst>
                                    <p:set>
                                      <p:cBhvr>
                                        <p:cTn id="53" dur="1" fill="hold">
                                          <p:stCondLst>
                                            <p:cond delay="0"/>
                                          </p:stCondLst>
                                        </p:cTn>
                                        <p:tgtEl>
                                          <p:spTgt spid="65"/>
                                        </p:tgtEl>
                                        <p:attrNameLst>
                                          <p:attrName>style.visibility</p:attrName>
                                        </p:attrNameLst>
                                      </p:cBhvr>
                                      <p:to>
                                        <p:strVal val="visible"/>
                                      </p:to>
                                    </p:set>
                                    <p:animEffect transition="in" filter="barn(outVertical)">
                                      <p:cBhvr>
                                        <p:cTn id="54" dur="500"/>
                                        <p:tgtEl>
                                          <p:spTgt spid="65"/>
                                        </p:tgtEl>
                                      </p:cBhvr>
                                    </p:animEffect>
                                  </p:childTnLst>
                                </p:cTn>
                              </p:par>
                            </p:childTnLst>
                          </p:cTn>
                        </p:par>
                        <p:par>
                          <p:cTn id="55" fill="hold">
                            <p:stCondLst>
                              <p:cond delay="5500"/>
                            </p:stCondLst>
                            <p:childTnLst>
                              <p:par>
                                <p:cTn id="56" presetID="26" presetClass="emph" presetSubtype="0" fill="hold" grpId="1" nodeType="afterEffect">
                                  <p:stCondLst>
                                    <p:cond delay="0"/>
                                  </p:stCondLst>
                                  <p:childTnLst>
                                    <p:animEffect transition="out" filter="fade">
                                      <p:cBhvr>
                                        <p:cTn id="57" dur="500" tmFilter="0, 0; .2, .5; .8, .5; 1, 0"/>
                                        <p:tgtEl>
                                          <p:spTgt spid="65"/>
                                        </p:tgtEl>
                                      </p:cBhvr>
                                    </p:animEffect>
                                    <p:animScale>
                                      <p:cBhvr>
                                        <p:cTn id="58" dur="250" autoRev="1" fill="hold"/>
                                        <p:tgtEl>
                                          <p:spTgt spid="65"/>
                                        </p:tgtEl>
                                      </p:cBhvr>
                                      <p:by x="105000" y="105000"/>
                                    </p:animScale>
                                  </p:childTnLst>
                                </p:cTn>
                              </p:par>
                            </p:childTnLst>
                          </p:cTn>
                        </p:par>
                        <p:par>
                          <p:cTn id="59" fill="hold">
                            <p:stCondLst>
                              <p:cond delay="6000"/>
                            </p:stCondLst>
                            <p:childTnLst>
                              <p:par>
                                <p:cTn id="60" presetID="22" presetClass="entr" presetSubtype="8" fill="hold" nodeType="after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wipe(left)">
                                      <p:cBhvr>
                                        <p:cTn id="6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0" grpId="1" animBg="1"/>
      <p:bldP spid="55" grpId="0" animBg="1"/>
      <p:bldP spid="55" grpId="1" animBg="1"/>
      <p:bldP spid="60" grpId="0" animBg="1"/>
      <p:bldP spid="60" grpId="1" animBg="1"/>
      <p:bldP spid="65" grpId="0" animBg="1"/>
      <p:bldP spid="65" grpId="1" animBg="1"/>
      <p:bldP spid="70"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2025/4/15</a:t>
            </a:fld>
            <a:endParaRPr lang="zh-CN" altLang="en-US" dirty="0"/>
          </a:p>
        </p:txBody>
      </p:sp>
      <p:pic>
        <p:nvPicPr>
          <p:cNvPr id="8" name="图片 7">
            <a:extLst>
              <a:ext uri="{FF2B5EF4-FFF2-40B4-BE49-F238E27FC236}">
                <a16:creationId xmlns:a16="http://schemas.microsoft.com/office/drawing/2014/main"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11" name="图片 10">
            <a:extLst>
              <a:ext uri="{FF2B5EF4-FFF2-40B4-BE49-F238E27FC236}">
                <a16:creationId xmlns:a16="http://schemas.microsoft.com/office/drawing/2014/main"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32" name="Freeform 6">
            <a:extLst>
              <a:ext uri="{FF2B5EF4-FFF2-40B4-BE49-F238E27FC236}">
                <a16:creationId xmlns:a16="http://schemas.microsoft.com/office/drawing/2014/main" id="{DF8E3A32-2EB9-4155-A613-B7CD33EAC443}"/>
              </a:ext>
            </a:extLst>
          </p:cNvPr>
          <p:cNvSpPr>
            <a:spLocks/>
          </p:cNvSpPr>
          <p:nvPr userDrawn="1"/>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pic>
        <p:nvPicPr>
          <p:cNvPr id="12" name="图片 11">
            <a:extLst>
              <a:ext uri="{FF2B5EF4-FFF2-40B4-BE49-F238E27FC236}">
                <a16:creationId xmlns:a16="http://schemas.microsoft.com/office/drawing/2014/main" id="{609240A1-7577-41C2-A8ED-4EB887F0E82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266342" y="2693554"/>
            <a:ext cx="4169747" cy="4164445"/>
          </a:xfrm>
          <a:prstGeom prst="rect">
            <a:avLst/>
          </a:prstGeom>
        </p:spPr>
      </p:pic>
      <p:grpSp>
        <p:nvGrpSpPr>
          <p:cNvPr id="19" name="Group 4">
            <a:extLst>
              <a:ext uri="{FF2B5EF4-FFF2-40B4-BE49-F238E27FC236}">
                <a16:creationId xmlns:a16="http://schemas.microsoft.com/office/drawing/2014/main" id="{26D6118C-43E6-4300-8AFF-30D15D9B4C77}"/>
              </a:ext>
            </a:extLst>
          </p:cNvPr>
          <p:cNvGrpSpPr>
            <a:grpSpLocks noChangeAspect="1"/>
          </p:cNvGrpSpPr>
          <p:nvPr userDrawn="1"/>
        </p:nvGrpSpPr>
        <p:grpSpPr bwMode="auto">
          <a:xfrm>
            <a:off x="1617664" y="607274"/>
            <a:ext cx="3268101" cy="1660796"/>
            <a:chOff x="1523" y="-452"/>
            <a:chExt cx="3727" cy="1894"/>
          </a:xfrm>
        </p:grpSpPr>
        <p:sp>
          <p:nvSpPr>
            <p:cNvPr id="20" name="AutoShape 3">
              <a:extLst>
                <a:ext uri="{FF2B5EF4-FFF2-40B4-BE49-F238E27FC236}">
                  <a16:creationId xmlns:a16="http://schemas.microsoft.com/office/drawing/2014/main"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6">
              <a:extLst>
                <a:ext uri="{FF2B5EF4-FFF2-40B4-BE49-F238E27FC236}">
                  <a16:creationId xmlns:a16="http://schemas.microsoft.com/office/drawing/2014/main"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23" name="Group 9">
            <a:extLst>
              <a:ext uri="{FF2B5EF4-FFF2-40B4-BE49-F238E27FC236}">
                <a16:creationId xmlns:a16="http://schemas.microsoft.com/office/drawing/2014/main" id="{117E0541-174C-4B23-9982-A139A879BEBE}"/>
              </a:ext>
            </a:extLst>
          </p:cNvPr>
          <p:cNvGrpSpPr>
            <a:grpSpLocks noChangeAspect="1"/>
          </p:cNvGrpSpPr>
          <p:nvPr userDrawn="1"/>
        </p:nvGrpSpPr>
        <p:grpSpPr bwMode="auto">
          <a:xfrm>
            <a:off x="9851922" y="317362"/>
            <a:ext cx="2052921" cy="1461717"/>
            <a:chOff x="899" y="525"/>
            <a:chExt cx="2205" cy="1570"/>
          </a:xfrm>
        </p:grpSpPr>
        <p:sp>
          <p:nvSpPr>
            <p:cNvPr id="24" name="AutoShape 8">
              <a:extLst>
                <a:ext uri="{FF2B5EF4-FFF2-40B4-BE49-F238E27FC236}">
                  <a16:creationId xmlns:a16="http://schemas.microsoft.com/office/drawing/2014/main"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1">
              <a:extLst>
                <a:ext uri="{FF2B5EF4-FFF2-40B4-BE49-F238E27FC236}">
                  <a16:creationId xmlns:a16="http://schemas.microsoft.com/office/drawing/2014/main"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5">
              <a:extLst>
                <a:ext uri="{FF2B5EF4-FFF2-40B4-BE49-F238E27FC236}">
                  <a16:creationId xmlns:a16="http://schemas.microsoft.com/office/drawing/2014/main"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47886321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8FED933-C614-4B55-BC3C-995CECB41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207100" y="991947"/>
            <a:ext cx="7084633" cy="5100739"/>
          </a:xfrm>
          <a:prstGeom prst="rect">
            <a:avLst/>
          </a:prstGeom>
        </p:spPr>
      </p:pic>
      <p:pic>
        <p:nvPicPr>
          <p:cNvPr id="9" name="图片 8">
            <a:extLst>
              <a:ext uri="{FF2B5EF4-FFF2-40B4-BE49-F238E27FC236}">
                <a16:creationId xmlns:a16="http://schemas.microsoft.com/office/drawing/2014/main" id="{9CEB92F3-2B3C-40AD-AC28-676A39C816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6424416" y="1328951"/>
            <a:ext cx="7748783" cy="4076767"/>
          </a:xfrm>
          <a:prstGeom prst="rect">
            <a:avLst/>
          </a:prstGeom>
        </p:spPr>
      </p:pic>
      <p:grpSp>
        <p:nvGrpSpPr>
          <p:cNvPr id="66" name="组合 65">
            <a:extLst>
              <a:ext uri="{FF2B5EF4-FFF2-40B4-BE49-F238E27FC236}">
                <a16:creationId xmlns:a16="http://schemas.microsoft.com/office/drawing/2014/main" id="{049972B0-82E0-43B0-9B4F-4F84FFB84810}"/>
              </a:ext>
            </a:extLst>
          </p:cNvPr>
          <p:cNvGrpSpPr/>
          <p:nvPr userDrawn="1"/>
        </p:nvGrpSpPr>
        <p:grpSpPr>
          <a:xfrm>
            <a:off x="1418726" y="571674"/>
            <a:ext cx="9352385" cy="6121961"/>
            <a:chOff x="1418726" y="571674"/>
            <a:chExt cx="9352385" cy="6121961"/>
          </a:xfrm>
        </p:grpSpPr>
        <p:sp>
          <p:nvSpPr>
            <p:cNvPr id="41" name="Freeform 33">
              <a:extLst>
                <a:ext uri="{FF2B5EF4-FFF2-40B4-BE49-F238E27FC236}">
                  <a16:creationId xmlns:a16="http://schemas.microsoft.com/office/drawing/2014/main" id="{FC9ACDB8-5C90-4B63-B39D-A895A175C97D}"/>
                </a:ext>
              </a:extLst>
            </p:cNvPr>
            <p:cNvSpPr>
              <a:spLocks/>
            </p:cNvSpPr>
            <p:nvPr userDrawn="1"/>
          </p:nvSpPr>
          <p:spPr bwMode="auto">
            <a:xfrm rot="16521349">
              <a:off x="9572288" y="966330"/>
              <a:ext cx="831517" cy="976157"/>
            </a:xfrm>
            <a:custGeom>
              <a:avLst/>
              <a:gdLst>
                <a:gd name="T0" fmla="*/ 0 w 918"/>
                <a:gd name="T1" fmla="*/ 1012 h 1012"/>
                <a:gd name="T2" fmla="*/ 1 w 918"/>
                <a:gd name="T3" fmla="*/ 956 h 1012"/>
                <a:gd name="T4" fmla="*/ 503 w 918"/>
                <a:gd name="T5" fmla="*/ 542 h 1012"/>
                <a:gd name="T6" fmla="*/ 918 w 918"/>
                <a:gd name="T7" fmla="*/ 0 h 1012"/>
                <a:gd name="T8" fmla="*/ 917 w 918"/>
                <a:gd name="T9" fmla="*/ 94 h 1012"/>
                <a:gd name="T10" fmla="*/ 535 w 918"/>
                <a:gd name="T11" fmla="*/ 574 h 1012"/>
                <a:gd name="T12" fmla="*/ 0 w 918"/>
                <a:gd name="T13" fmla="*/ 1012 h 1012"/>
              </a:gdLst>
              <a:ahLst/>
              <a:cxnLst>
                <a:cxn ang="0">
                  <a:pos x="T0" y="T1"/>
                </a:cxn>
                <a:cxn ang="0">
                  <a:pos x="T2" y="T3"/>
                </a:cxn>
                <a:cxn ang="0">
                  <a:pos x="T4" y="T5"/>
                </a:cxn>
                <a:cxn ang="0">
                  <a:pos x="T6" y="T7"/>
                </a:cxn>
                <a:cxn ang="0">
                  <a:pos x="T8" y="T9"/>
                </a:cxn>
                <a:cxn ang="0">
                  <a:pos x="T10" y="T11"/>
                </a:cxn>
                <a:cxn ang="0">
                  <a:pos x="T12" y="T13"/>
                </a:cxn>
              </a:cxnLst>
              <a:rect l="0" t="0" r="r" b="b"/>
              <a:pathLst>
                <a:path w="918" h="1012">
                  <a:moveTo>
                    <a:pt x="0" y="1012"/>
                  </a:moveTo>
                  <a:cubicBezTo>
                    <a:pt x="1" y="956"/>
                    <a:pt x="1" y="956"/>
                    <a:pt x="1" y="956"/>
                  </a:cubicBezTo>
                  <a:cubicBezTo>
                    <a:pt x="193" y="828"/>
                    <a:pt x="360" y="689"/>
                    <a:pt x="503" y="542"/>
                  </a:cubicBezTo>
                  <a:cubicBezTo>
                    <a:pt x="672" y="370"/>
                    <a:pt x="809" y="188"/>
                    <a:pt x="918" y="0"/>
                  </a:cubicBezTo>
                  <a:cubicBezTo>
                    <a:pt x="917" y="94"/>
                    <a:pt x="917" y="94"/>
                    <a:pt x="917" y="94"/>
                  </a:cubicBezTo>
                  <a:cubicBezTo>
                    <a:pt x="812" y="259"/>
                    <a:pt x="686" y="420"/>
                    <a:pt x="535" y="574"/>
                  </a:cubicBezTo>
                  <a:cubicBezTo>
                    <a:pt x="382" y="729"/>
                    <a:pt x="205" y="877"/>
                    <a:pt x="0" y="1012"/>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42" name="Freeform 34">
              <a:extLst>
                <a:ext uri="{FF2B5EF4-FFF2-40B4-BE49-F238E27FC236}">
                  <a16:creationId xmlns:a16="http://schemas.microsoft.com/office/drawing/2014/main" id="{C7F4B91B-D671-4948-B27E-7A4031DE5FE0}"/>
                </a:ext>
              </a:extLst>
            </p:cNvPr>
            <p:cNvSpPr>
              <a:spLocks/>
            </p:cNvSpPr>
            <p:nvPr userDrawn="1"/>
          </p:nvSpPr>
          <p:spPr bwMode="auto">
            <a:xfrm rot="16521349">
              <a:off x="10230905" y="2046535"/>
              <a:ext cx="659617" cy="420794"/>
            </a:xfrm>
            <a:custGeom>
              <a:avLst/>
              <a:gdLst>
                <a:gd name="T0" fmla="*/ 729 w 729"/>
                <a:gd name="T1" fmla="*/ 0 h 436"/>
                <a:gd name="T2" fmla="*/ 728 w 729"/>
                <a:gd name="T3" fmla="*/ 56 h 436"/>
                <a:gd name="T4" fmla="*/ 0 w 729"/>
                <a:gd name="T5" fmla="*/ 436 h 436"/>
                <a:gd name="T6" fmla="*/ 1 w 729"/>
                <a:gd name="T7" fmla="*/ 378 h 436"/>
                <a:gd name="T8" fmla="*/ 729 w 729"/>
                <a:gd name="T9" fmla="*/ 0 h 436"/>
              </a:gdLst>
              <a:ahLst/>
              <a:cxnLst>
                <a:cxn ang="0">
                  <a:pos x="T0" y="T1"/>
                </a:cxn>
                <a:cxn ang="0">
                  <a:pos x="T2" y="T3"/>
                </a:cxn>
                <a:cxn ang="0">
                  <a:pos x="T4" y="T5"/>
                </a:cxn>
                <a:cxn ang="0">
                  <a:pos x="T6" y="T7"/>
                </a:cxn>
                <a:cxn ang="0">
                  <a:pos x="T8" y="T9"/>
                </a:cxn>
              </a:cxnLst>
              <a:rect l="0" t="0" r="r" b="b"/>
              <a:pathLst>
                <a:path w="729" h="436">
                  <a:moveTo>
                    <a:pt x="729" y="0"/>
                  </a:moveTo>
                  <a:cubicBezTo>
                    <a:pt x="728" y="56"/>
                    <a:pt x="728" y="56"/>
                    <a:pt x="728" y="56"/>
                  </a:cubicBezTo>
                  <a:cubicBezTo>
                    <a:pt x="515" y="197"/>
                    <a:pt x="274" y="325"/>
                    <a:pt x="0" y="436"/>
                  </a:cubicBezTo>
                  <a:cubicBezTo>
                    <a:pt x="1" y="378"/>
                    <a:pt x="1" y="378"/>
                    <a:pt x="1" y="378"/>
                  </a:cubicBezTo>
                  <a:cubicBezTo>
                    <a:pt x="276" y="268"/>
                    <a:pt x="518" y="140"/>
                    <a:pt x="729"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43" name="Freeform 35">
              <a:extLst>
                <a:ext uri="{FF2B5EF4-FFF2-40B4-BE49-F238E27FC236}">
                  <a16:creationId xmlns:a16="http://schemas.microsoft.com/office/drawing/2014/main" id="{8DDE71CF-8541-4D2C-9AC7-11E8DD024ED8}"/>
                </a:ext>
              </a:extLst>
            </p:cNvPr>
            <p:cNvSpPr>
              <a:spLocks/>
            </p:cNvSpPr>
            <p:nvPr userDrawn="1"/>
          </p:nvSpPr>
          <p:spPr bwMode="auto">
            <a:xfrm rot="16521349">
              <a:off x="10627446" y="2651359"/>
              <a:ext cx="165904" cy="68352"/>
            </a:xfrm>
            <a:custGeom>
              <a:avLst/>
              <a:gdLst>
                <a:gd name="T0" fmla="*/ 184 w 184"/>
                <a:gd name="T1" fmla="*/ 0 h 71"/>
                <a:gd name="T2" fmla="*/ 183 w 184"/>
                <a:gd name="T3" fmla="*/ 58 h 71"/>
                <a:gd name="T4" fmla="*/ 151 w 184"/>
                <a:gd name="T5" fmla="*/ 71 h 71"/>
                <a:gd name="T6" fmla="*/ 0 w 184"/>
                <a:gd name="T7" fmla="*/ 69 h 71"/>
                <a:gd name="T8" fmla="*/ 184 w 184"/>
                <a:gd name="T9" fmla="*/ 0 h 71"/>
              </a:gdLst>
              <a:ahLst/>
              <a:cxnLst>
                <a:cxn ang="0">
                  <a:pos x="T0" y="T1"/>
                </a:cxn>
                <a:cxn ang="0">
                  <a:pos x="T2" y="T3"/>
                </a:cxn>
                <a:cxn ang="0">
                  <a:pos x="T4" y="T5"/>
                </a:cxn>
                <a:cxn ang="0">
                  <a:pos x="T6" y="T7"/>
                </a:cxn>
                <a:cxn ang="0">
                  <a:pos x="T8" y="T9"/>
                </a:cxn>
              </a:cxnLst>
              <a:rect l="0" t="0" r="r" b="b"/>
              <a:pathLst>
                <a:path w="184" h="71">
                  <a:moveTo>
                    <a:pt x="184" y="0"/>
                  </a:moveTo>
                  <a:cubicBezTo>
                    <a:pt x="183" y="58"/>
                    <a:pt x="183" y="58"/>
                    <a:pt x="183" y="58"/>
                  </a:cubicBezTo>
                  <a:cubicBezTo>
                    <a:pt x="172" y="62"/>
                    <a:pt x="162" y="67"/>
                    <a:pt x="151" y="71"/>
                  </a:cubicBezTo>
                  <a:cubicBezTo>
                    <a:pt x="0" y="69"/>
                    <a:pt x="0" y="69"/>
                    <a:pt x="0" y="69"/>
                  </a:cubicBezTo>
                  <a:cubicBezTo>
                    <a:pt x="63" y="47"/>
                    <a:pt x="124" y="24"/>
                    <a:pt x="184"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4" name="Freeform 46">
              <a:extLst>
                <a:ext uri="{FF2B5EF4-FFF2-40B4-BE49-F238E27FC236}">
                  <a16:creationId xmlns:a16="http://schemas.microsoft.com/office/drawing/2014/main" id="{A3000F87-5464-4A5C-B7EF-ECDC3667DFCA}"/>
                </a:ext>
              </a:extLst>
            </p:cNvPr>
            <p:cNvSpPr>
              <a:spLocks/>
            </p:cNvSpPr>
            <p:nvPr userDrawn="1"/>
          </p:nvSpPr>
          <p:spPr bwMode="auto">
            <a:xfrm rot="16521349">
              <a:off x="5561192" y="550638"/>
              <a:ext cx="737571" cy="779644"/>
            </a:xfrm>
            <a:custGeom>
              <a:avLst/>
              <a:gdLst>
                <a:gd name="T0" fmla="*/ 7 w 815"/>
                <a:gd name="T1" fmla="*/ 0 h 805"/>
                <a:gd name="T2" fmla="*/ 307 w 815"/>
                <a:gd name="T3" fmla="*/ 130 h 805"/>
                <a:gd name="T4" fmla="*/ 815 w 815"/>
                <a:gd name="T5" fmla="*/ 653 h 805"/>
                <a:gd name="T6" fmla="*/ 802 w 815"/>
                <a:gd name="T7" fmla="*/ 805 h 805"/>
                <a:gd name="T8" fmla="*/ 250 w 815"/>
                <a:gd name="T9" fmla="*/ 188 h 805"/>
                <a:gd name="T10" fmla="*/ 0 w 815"/>
                <a:gd name="T11" fmla="*/ 75 h 805"/>
                <a:gd name="T12" fmla="*/ 7 w 815"/>
                <a:gd name="T13" fmla="*/ 0 h 805"/>
              </a:gdLst>
              <a:ahLst/>
              <a:cxnLst>
                <a:cxn ang="0">
                  <a:pos x="T0" y="T1"/>
                </a:cxn>
                <a:cxn ang="0">
                  <a:pos x="T2" y="T3"/>
                </a:cxn>
                <a:cxn ang="0">
                  <a:pos x="T4" y="T5"/>
                </a:cxn>
                <a:cxn ang="0">
                  <a:pos x="T6" y="T7"/>
                </a:cxn>
                <a:cxn ang="0">
                  <a:pos x="T8" y="T9"/>
                </a:cxn>
                <a:cxn ang="0">
                  <a:pos x="T10" y="T11"/>
                </a:cxn>
                <a:cxn ang="0">
                  <a:pos x="T12" y="T13"/>
                </a:cxn>
              </a:cxnLst>
              <a:rect l="0" t="0" r="r" b="b"/>
              <a:pathLst>
                <a:path w="815" h="805">
                  <a:moveTo>
                    <a:pt x="7" y="0"/>
                  </a:moveTo>
                  <a:cubicBezTo>
                    <a:pt x="107" y="31"/>
                    <a:pt x="208" y="73"/>
                    <a:pt x="307" y="130"/>
                  </a:cubicBezTo>
                  <a:cubicBezTo>
                    <a:pt x="497" y="241"/>
                    <a:pt x="677" y="406"/>
                    <a:pt x="815" y="653"/>
                  </a:cubicBezTo>
                  <a:cubicBezTo>
                    <a:pt x="802" y="805"/>
                    <a:pt x="802" y="805"/>
                    <a:pt x="802" y="805"/>
                  </a:cubicBezTo>
                  <a:cubicBezTo>
                    <a:pt x="661" y="505"/>
                    <a:pt x="462" y="312"/>
                    <a:pt x="250" y="188"/>
                  </a:cubicBezTo>
                  <a:cubicBezTo>
                    <a:pt x="168" y="141"/>
                    <a:pt x="84" y="104"/>
                    <a:pt x="0" y="75"/>
                  </a:cubicBezTo>
                  <a:lnTo>
                    <a:pt x="7"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5" name="Freeform 47">
              <a:extLst>
                <a:ext uri="{FF2B5EF4-FFF2-40B4-BE49-F238E27FC236}">
                  <a16:creationId xmlns:a16="http://schemas.microsoft.com/office/drawing/2014/main" id="{BB97FD71-E492-4A45-991F-54DF839FA54F}"/>
                </a:ext>
              </a:extLst>
            </p:cNvPr>
            <p:cNvSpPr>
              <a:spLocks/>
            </p:cNvSpPr>
            <p:nvPr userDrawn="1"/>
          </p:nvSpPr>
          <p:spPr bwMode="auto">
            <a:xfrm rot="16521349">
              <a:off x="4759353" y="309962"/>
              <a:ext cx="705590" cy="2529036"/>
            </a:xfrm>
            <a:custGeom>
              <a:avLst/>
              <a:gdLst>
                <a:gd name="T0" fmla="*/ 225 w 780"/>
                <a:gd name="T1" fmla="*/ 0 h 2617"/>
                <a:gd name="T2" fmla="*/ 731 w 780"/>
                <a:gd name="T3" fmla="*/ 1500 h 2617"/>
                <a:gd name="T4" fmla="*/ 702 w 780"/>
                <a:gd name="T5" fmla="*/ 1668 h 2617"/>
                <a:gd name="T6" fmla="*/ 770 w 780"/>
                <a:gd name="T7" fmla="*/ 1688 h 2617"/>
                <a:gd name="T8" fmla="*/ 763 w 780"/>
                <a:gd name="T9" fmla="*/ 1763 h 2617"/>
                <a:gd name="T10" fmla="*/ 685 w 780"/>
                <a:gd name="T11" fmla="*/ 1739 h 2617"/>
                <a:gd name="T12" fmla="*/ 326 w 780"/>
                <a:gd name="T13" fmla="*/ 2392 h 2617"/>
                <a:gd name="T14" fmla="*/ 308 w 780"/>
                <a:gd name="T15" fmla="*/ 2411 h 2617"/>
                <a:gd name="T16" fmla="*/ 0 w 780"/>
                <a:gd name="T17" fmla="*/ 2617 h 2617"/>
                <a:gd name="T18" fmla="*/ 5 w 780"/>
                <a:gd name="T19" fmla="*/ 2561 h 2617"/>
                <a:gd name="T20" fmla="*/ 272 w 780"/>
                <a:gd name="T21" fmla="*/ 2388 h 2617"/>
                <a:gd name="T22" fmla="*/ 287 w 780"/>
                <a:gd name="T23" fmla="*/ 2372 h 2617"/>
                <a:gd name="T24" fmla="*/ 628 w 780"/>
                <a:gd name="T25" fmla="*/ 1723 h 2617"/>
                <a:gd name="T26" fmla="*/ 81 w 780"/>
                <a:gd name="T27" fmla="*/ 1673 h 2617"/>
                <a:gd name="T28" fmla="*/ 86 w 780"/>
                <a:gd name="T29" fmla="*/ 1613 h 2617"/>
                <a:gd name="T30" fmla="*/ 644 w 780"/>
                <a:gd name="T31" fmla="*/ 1654 h 2617"/>
                <a:gd name="T32" fmla="*/ 663 w 780"/>
                <a:gd name="T33" fmla="*/ 1532 h 2617"/>
                <a:gd name="T34" fmla="*/ 215 w 780"/>
                <a:gd name="T35" fmla="*/ 122 h 2617"/>
                <a:gd name="T36" fmla="*/ 225 w 780"/>
                <a:gd name="T37" fmla="*/ 0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0" h="2617">
                  <a:moveTo>
                    <a:pt x="225" y="0"/>
                  </a:moveTo>
                  <a:cubicBezTo>
                    <a:pt x="680" y="574"/>
                    <a:pt x="780" y="1090"/>
                    <a:pt x="731" y="1500"/>
                  </a:cubicBezTo>
                  <a:cubicBezTo>
                    <a:pt x="725" y="1558"/>
                    <a:pt x="715" y="1615"/>
                    <a:pt x="702" y="1668"/>
                  </a:cubicBezTo>
                  <a:cubicBezTo>
                    <a:pt x="725" y="1674"/>
                    <a:pt x="747" y="1681"/>
                    <a:pt x="770" y="1688"/>
                  </a:cubicBezTo>
                  <a:cubicBezTo>
                    <a:pt x="763" y="1763"/>
                    <a:pt x="763" y="1763"/>
                    <a:pt x="763" y="1763"/>
                  </a:cubicBezTo>
                  <a:cubicBezTo>
                    <a:pt x="737" y="1754"/>
                    <a:pt x="711" y="1746"/>
                    <a:pt x="685" y="1739"/>
                  </a:cubicBezTo>
                  <a:cubicBezTo>
                    <a:pt x="600" y="2045"/>
                    <a:pt x="440" y="2273"/>
                    <a:pt x="326" y="2392"/>
                  </a:cubicBezTo>
                  <a:cubicBezTo>
                    <a:pt x="320" y="2399"/>
                    <a:pt x="314" y="2405"/>
                    <a:pt x="308" y="2411"/>
                  </a:cubicBezTo>
                  <a:cubicBezTo>
                    <a:pt x="199" y="2518"/>
                    <a:pt x="96" y="2584"/>
                    <a:pt x="0" y="2617"/>
                  </a:cubicBezTo>
                  <a:cubicBezTo>
                    <a:pt x="5" y="2561"/>
                    <a:pt x="5" y="2561"/>
                    <a:pt x="5" y="2561"/>
                  </a:cubicBezTo>
                  <a:cubicBezTo>
                    <a:pt x="88" y="2535"/>
                    <a:pt x="178" y="2480"/>
                    <a:pt x="272" y="2388"/>
                  </a:cubicBezTo>
                  <a:cubicBezTo>
                    <a:pt x="276" y="2383"/>
                    <a:pt x="282" y="2377"/>
                    <a:pt x="287" y="2372"/>
                  </a:cubicBezTo>
                  <a:cubicBezTo>
                    <a:pt x="396" y="2257"/>
                    <a:pt x="552" y="2032"/>
                    <a:pt x="628" y="1723"/>
                  </a:cubicBezTo>
                  <a:cubicBezTo>
                    <a:pt x="422" y="1672"/>
                    <a:pt x="226" y="1667"/>
                    <a:pt x="81" y="1673"/>
                  </a:cubicBezTo>
                  <a:cubicBezTo>
                    <a:pt x="86" y="1613"/>
                    <a:pt x="86" y="1613"/>
                    <a:pt x="86" y="1613"/>
                  </a:cubicBezTo>
                  <a:cubicBezTo>
                    <a:pt x="230" y="1604"/>
                    <a:pt x="430" y="1606"/>
                    <a:pt x="644" y="1654"/>
                  </a:cubicBezTo>
                  <a:cubicBezTo>
                    <a:pt x="652" y="1615"/>
                    <a:pt x="658" y="1574"/>
                    <a:pt x="663" y="1532"/>
                  </a:cubicBezTo>
                  <a:cubicBezTo>
                    <a:pt x="709" y="1146"/>
                    <a:pt x="620" y="662"/>
                    <a:pt x="215" y="122"/>
                  </a:cubicBezTo>
                  <a:lnTo>
                    <a:pt x="225"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6" name="Freeform 48">
              <a:extLst>
                <a:ext uri="{FF2B5EF4-FFF2-40B4-BE49-F238E27FC236}">
                  <a16:creationId xmlns:a16="http://schemas.microsoft.com/office/drawing/2014/main" id="{F0460235-932B-4B20-ACF9-B499C1BC9A4F}"/>
                </a:ext>
              </a:extLst>
            </p:cNvPr>
            <p:cNvSpPr>
              <a:spLocks/>
            </p:cNvSpPr>
            <p:nvPr userDrawn="1"/>
          </p:nvSpPr>
          <p:spPr bwMode="auto">
            <a:xfrm rot="16521349">
              <a:off x="8110845" y="4847436"/>
              <a:ext cx="583661" cy="192241"/>
            </a:xfrm>
            <a:custGeom>
              <a:avLst/>
              <a:gdLst>
                <a:gd name="T0" fmla="*/ 624 w 643"/>
                <a:gd name="T1" fmla="*/ 133 h 199"/>
                <a:gd name="T2" fmla="*/ 632 w 643"/>
                <a:gd name="T3" fmla="*/ 163 h 199"/>
                <a:gd name="T4" fmla="*/ 584 w 643"/>
                <a:gd name="T5" fmla="*/ 195 h 199"/>
                <a:gd name="T6" fmla="*/ 0 w 643"/>
                <a:gd name="T7" fmla="*/ 79 h 199"/>
                <a:gd name="T8" fmla="*/ 7 w 643"/>
                <a:gd name="T9" fmla="*/ 0 h 199"/>
                <a:gd name="T10" fmla="*/ 624 w 643"/>
                <a:gd name="T11" fmla="*/ 133 h 199"/>
              </a:gdLst>
              <a:ahLst/>
              <a:cxnLst>
                <a:cxn ang="0">
                  <a:pos x="T0" y="T1"/>
                </a:cxn>
                <a:cxn ang="0">
                  <a:pos x="T2" y="T3"/>
                </a:cxn>
                <a:cxn ang="0">
                  <a:pos x="T4" y="T5"/>
                </a:cxn>
                <a:cxn ang="0">
                  <a:pos x="T6" y="T7"/>
                </a:cxn>
                <a:cxn ang="0">
                  <a:pos x="T8" y="T9"/>
                </a:cxn>
                <a:cxn ang="0">
                  <a:pos x="T10" y="T11"/>
                </a:cxn>
              </a:cxnLst>
              <a:rect l="0" t="0" r="r" b="b"/>
              <a:pathLst>
                <a:path w="643" h="199">
                  <a:moveTo>
                    <a:pt x="624" y="133"/>
                  </a:moveTo>
                  <a:cubicBezTo>
                    <a:pt x="639" y="132"/>
                    <a:pt x="643" y="146"/>
                    <a:pt x="632" y="163"/>
                  </a:cubicBezTo>
                  <a:cubicBezTo>
                    <a:pt x="621" y="180"/>
                    <a:pt x="600" y="195"/>
                    <a:pt x="584" y="195"/>
                  </a:cubicBezTo>
                  <a:cubicBezTo>
                    <a:pt x="401" y="199"/>
                    <a:pt x="201" y="158"/>
                    <a:pt x="0" y="79"/>
                  </a:cubicBezTo>
                  <a:cubicBezTo>
                    <a:pt x="7" y="0"/>
                    <a:pt x="7" y="0"/>
                    <a:pt x="7" y="0"/>
                  </a:cubicBezTo>
                  <a:cubicBezTo>
                    <a:pt x="219" y="89"/>
                    <a:pt x="432" y="137"/>
                    <a:pt x="624" y="133"/>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7" name="Freeform 49">
              <a:extLst>
                <a:ext uri="{FF2B5EF4-FFF2-40B4-BE49-F238E27FC236}">
                  <a16:creationId xmlns:a16="http://schemas.microsoft.com/office/drawing/2014/main" id="{F5A0A8AF-DBE4-4857-9678-410ECF7E956E}"/>
                </a:ext>
              </a:extLst>
            </p:cNvPr>
            <p:cNvSpPr>
              <a:spLocks/>
            </p:cNvSpPr>
            <p:nvPr userDrawn="1"/>
          </p:nvSpPr>
          <p:spPr bwMode="auto">
            <a:xfrm rot="16521349">
              <a:off x="1318010" y="1743271"/>
              <a:ext cx="2754399" cy="2274851"/>
            </a:xfrm>
            <a:custGeom>
              <a:avLst/>
              <a:gdLst>
                <a:gd name="T0" fmla="*/ 5 w 3038"/>
                <a:gd name="T1" fmla="*/ 1589 h 2355"/>
                <a:gd name="T2" fmla="*/ 290 w 3038"/>
                <a:gd name="T3" fmla="*/ 1310 h 2355"/>
                <a:gd name="T4" fmla="*/ 43 w 3038"/>
                <a:gd name="T5" fmla="*/ 1152 h 2355"/>
                <a:gd name="T6" fmla="*/ 51 w 3038"/>
                <a:gd name="T7" fmla="*/ 1052 h 2355"/>
                <a:gd name="T8" fmla="*/ 330 w 3038"/>
                <a:gd name="T9" fmla="*/ 1242 h 2355"/>
                <a:gd name="T10" fmla="*/ 492 w 3038"/>
                <a:gd name="T11" fmla="*/ 736 h 2355"/>
                <a:gd name="T12" fmla="*/ 332 w 3038"/>
                <a:gd name="T13" fmla="*/ 140 h 2355"/>
                <a:gd name="T14" fmla="*/ 136 w 3038"/>
                <a:gd name="T15" fmla="*/ 64 h 2355"/>
                <a:gd name="T16" fmla="*/ 142 w 3038"/>
                <a:gd name="T17" fmla="*/ 0 h 2355"/>
                <a:gd name="T18" fmla="*/ 392 w 3038"/>
                <a:gd name="T19" fmla="*/ 83 h 2355"/>
                <a:gd name="T20" fmla="*/ 560 w 3038"/>
                <a:gd name="T21" fmla="*/ 706 h 2355"/>
                <a:gd name="T22" fmla="*/ 379 w 3038"/>
                <a:gd name="T23" fmla="*/ 1266 h 2355"/>
                <a:gd name="T24" fmla="*/ 1374 w 3038"/>
                <a:gd name="T25" fmla="*/ 1485 h 2355"/>
                <a:gd name="T26" fmla="*/ 2934 w 3038"/>
                <a:gd name="T27" fmla="*/ 2108 h 2355"/>
                <a:gd name="T28" fmla="*/ 3000 w 3038"/>
                <a:gd name="T29" fmla="*/ 2186 h 2355"/>
                <a:gd name="T30" fmla="*/ 3038 w 3038"/>
                <a:gd name="T31" fmla="*/ 2233 h 2355"/>
                <a:gd name="T32" fmla="*/ 3028 w 3038"/>
                <a:gd name="T33" fmla="*/ 2355 h 2355"/>
                <a:gd name="T34" fmla="*/ 2937 w 3038"/>
                <a:gd name="T35" fmla="*/ 2239 h 2355"/>
                <a:gd name="T36" fmla="*/ 2871 w 3038"/>
                <a:gd name="T37" fmla="*/ 2162 h 2355"/>
                <a:gd name="T38" fmla="*/ 1328 w 3038"/>
                <a:gd name="T39" fmla="*/ 1547 h 2355"/>
                <a:gd name="T40" fmla="*/ 338 w 3038"/>
                <a:gd name="T41" fmla="*/ 1333 h 2355"/>
                <a:gd name="T42" fmla="*/ 0 w 3038"/>
                <a:gd name="T43" fmla="*/ 1650 h 2355"/>
                <a:gd name="T44" fmla="*/ 5 w 3038"/>
                <a:gd name="T45" fmla="*/ 1589 h 2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38" h="2355">
                  <a:moveTo>
                    <a:pt x="5" y="1589"/>
                  </a:moveTo>
                  <a:cubicBezTo>
                    <a:pt x="114" y="1521"/>
                    <a:pt x="210" y="1432"/>
                    <a:pt x="290" y="1310"/>
                  </a:cubicBezTo>
                  <a:cubicBezTo>
                    <a:pt x="204" y="1267"/>
                    <a:pt x="122" y="1215"/>
                    <a:pt x="43" y="1152"/>
                  </a:cubicBezTo>
                  <a:cubicBezTo>
                    <a:pt x="51" y="1052"/>
                    <a:pt x="51" y="1052"/>
                    <a:pt x="51" y="1052"/>
                  </a:cubicBezTo>
                  <a:cubicBezTo>
                    <a:pt x="139" y="1130"/>
                    <a:pt x="233" y="1192"/>
                    <a:pt x="330" y="1242"/>
                  </a:cubicBezTo>
                  <a:cubicBezTo>
                    <a:pt x="402" y="1111"/>
                    <a:pt x="457" y="946"/>
                    <a:pt x="492" y="736"/>
                  </a:cubicBezTo>
                  <a:cubicBezTo>
                    <a:pt x="542" y="428"/>
                    <a:pt x="461" y="237"/>
                    <a:pt x="332" y="140"/>
                  </a:cubicBezTo>
                  <a:cubicBezTo>
                    <a:pt x="274" y="96"/>
                    <a:pt x="206" y="71"/>
                    <a:pt x="136" y="64"/>
                  </a:cubicBezTo>
                  <a:cubicBezTo>
                    <a:pt x="142" y="0"/>
                    <a:pt x="142" y="0"/>
                    <a:pt x="142" y="0"/>
                  </a:cubicBezTo>
                  <a:cubicBezTo>
                    <a:pt x="232" y="2"/>
                    <a:pt x="319" y="28"/>
                    <a:pt x="392" y="83"/>
                  </a:cubicBezTo>
                  <a:cubicBezTo>
                    <a:pt x="527" y="184"/>
                    <a:pt x="612" y="384"/>
                    <a:pt x="560" y="706"/>
                  </a:cubicBezTo>
                  <a:cubicBezTo>
                    <a:pt x="521" y="940"/>
                    <a:pt x="459" y="1122"/>
                    <a:pt x="379" y="1266"/>
                  </a:cubicBezTo>
                  <a:cubicBezTo>
                    <a:pt x="684" y="1410"/>
                    <a:pt x="1027" y="1447"/>
                    <a:pt x="1374" y="1485"/>
                  </a:cubicBezTo>
                  <a:cubicBezTo>
                    <a:pt x="1932" y="1546"/>
                    <a:pt x="2499" y="1609"/>
                    <a:pt x="2934" y="2108"/>
                  </a:cubicBezTo>
                  <a:cubicBezTo>
                    <a:pt x="2956" y="2133"/>
                    <a:pt x="2978" y="2159"/>
                    <a:pt x="3000" y="2186"/>
                  </a:cubicBezTo>
                  <a:cubicBezTo>
                    <a:pt x="3013" y="2202"/>
                    <a:pt x="3026" y="2218"/>
                    <a:pt x="3038" y="2233"/>
                  </a:cubicBezTo>
                  <a:cubicBezTo>
                    <a:pt x="3028" y="2355"/>
                    <a:pt x="3028" y="2355"/>
                    <a:pt x="3028" y="2355"/>
                  </a:cubicBezTo>
                  <a:cubicBezTo>
                    <a:pt x="2999" y="2317"/>
                    <a:pt x="2969" y="2278"/>
                    <a:pt x="2937" y="2239"/>
                  </a:cubicBezTo>
                  <a:cubicBezTo>
                    <a:pt x="2916" y="2214"/>
                    <a:pt x="2894" y="2189"/>
                    <a:pt x="2871" y="2162"/>
                  </a:cubicBezTo>
                  <a:cubicBezTo>
                    <a:pt x="2442" y="1669"/>
                    <a:pt x="1881" y="1608"/>
                    <a:pt x="1328" y="1547"/>
                  </a:cubicBezTo>
                  <a:cubicBezTo>
                    <a:pt x="984" y="1510"/>
                    <a:pt x="643" y="1472"/>
                    <a:pt x="338" y="1333"/>
                  </a:cubicBezTo>
                  <a:cubicBezTo>
                    <a:pt x="244" y="1475"/>
                    <a:pt x="129" y="1575"/>
                    <a:pt x="0" y="1650"/>
                  </a:cubicBezTo>
                  <a:lnTo>
                    <a:pt x="5" y="1589"/>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8" name="Freeform 50">
              <a:extLst>
                <a:ext uri="{FF2B5EF4-FFF2-40B4-BE49-F238E27FC236}">
                  <a16:creationId xmlns:a16="http://schemas.microsoft.com/office/drawing/2014/main" id="{7F477304-1237-4C34-BD39-638BA0E112CF}"/>
                </a:ext>
              </a:extLst>
            </p:cNvPr>
            <p:cNvSpPr>
              <a:spLocks/>
            </p:cNvSpPr>
            <p:nvPr userDrawn="1"/>
          </p:nvSpPr>
          <p:spPr bwMode="auto">
            <a:xfrm rot="16521349">
              <a:off x="5546414" y="1724071"/>
              <a:ext cx="613643" cy="1008197"/>
            </a:xfrm>
            <a:custGeom>
              <a:avLst/>
              <a:gdLst>
                <a:gd name="T0" fmla="*/ 590 w 676"/>
                <a:gd name="T1" fmla="*/ 1004 h 1044"/>
                <a:gd name="T2" fmla="*/ 283 w 676"/>
                <a:gd name="T3" fmla="*/ 1000 h 1044"/>
                <a:gd name="T4" fmla="*/ 50 w 676"/>
                <a:gd name="T5" fmla="*/ 744 h 1044"/>
                <a:gd name="T6" fmla="*/ 45 w 676"/>
                <a:gd name="T7" fmla="*/ 375 h 1044"/>
                <a:gd name="T8" fmla="*/ 606 w 676"/>
                <a:gd name="T9" fmla="*/ 5 h 1044"/>
                <a:gd name="T10" fmla="*/ 676 w 676"/>
                <a:gd name="T11" fmla="*/ 0 h 1044"/>
                <a:gd name="T12" fmla="*/ 671 w 676"/>
                <a:gd name="T13" fmla="*/ 60 h 1044"/>
                <a:gd name="T14" fmla="*/ 571 w 676"/>
                <a:gd name="T15" fmla="*/ 67 h 1044"/>
                <a:gd name="T16" fmla="*/ 110 w 676"/>
                <a:gd name="T17" fmla="*/ 357 h 1044"/>
                <a:gd name="T18" fmla="*/ 117 w 676"/>
                <a:gd name="T19" fmla="*/ 697 h 1044"/>
                <a:gd name="T20" fmla="*/ 338 w 676"/>
                <a:gd name="T21" fmla="*/ 940 h 1044"/>
                <a:gd name="T22" fmla="*/ 595 w 676"/>
                <a:gd name="T23" fmla="*/ 948 h 1044"/>
                <a:gd name="T24" fmla="*/ 590 w 676"/>
                <a:gd name="T25" fmla="*/ 1004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6" h="1044">
                  <a:moveTo>
                    <a:pt x="590" y="1004"/>
                  </a:moveTo>
                  <a:cubicBezTo>
                    <a:pt x="475" y="1044"/>
                    <a:pt x="370" y="1037"/>
                    <a:pt x="283" y="1000"/>
                  </a:cubicBezTo>
                  <a:cubicBezTo>
                    <a:pt x="175" y="953"/>
                    <a:pt x="93" y="857"/>
                    <a:pt x="50" y="744"/>
                  </a:cubicBezTo>
                  <a:cubicBezTo>
                    <a:pt x="6" y="630"/>
                    <a:pt x="0" y="497"/>
                    <a:pt x="45" y="375"/>
                  </a:cubicBezTo>
                  <a:cubicBezTo>
                    <a:pt x="114" y="190"/>
                    <a:pt x="289" y="34"/>
                    <a:pt x="606" y="5"/>
                  </a:cubicBezTo>
                  <a:cubicBezTo>
                    <a:pt x="628" y="3"/>
                    <a:pt x="651" y="1"/>
                    <a:pt x="676" y="0"/>
                  </a:cubicBezTo>
                  <a:cubicBezTo>
                    <a:pt x="671" y="60"/>
                    <a:pt x="671" y="60"/>
                    <a:pt x="671" y="60"/>
                  </a:cubicBezTo>
                  <a:cubicBezTo>
                    <a:pt x="634" y="62"/>
                    <a:pt x="601" y="64"/>
                    <a:pt x="571" y="67"/>
                  </a:cubicBezTo>
                  <a:cubicBezTo>
                    <a:pt x="306" y="91"/>
                    <a:pt x="163" y="213"/>
                    <a:pt x="110" y="357"/>
                  </a:cubicBezTo>
                  <a:cubicBezTo>
                    <a:pt x="69" y="466"/>
                    <a:pt x="75" y="589"/>
                    <a:pt x="117" y="697"/>
                  </a:cubicBezTo>
                  <a:cubicBezTo>
                    <a:pt x="158" y="805"/>
                    <a:pt x="236" y="896"/>
                    <a:pt x="338" y="940"/>
                  </a:cubicBezTo>
                  <a:cubicBezTo>
                    <a:pt x="412" y="972"/>
                    <a:pt x="499" y="979"/>
                    <a:pt x="595" y="948"/>
                  </a:cubicBezTo>
                  <a:lnTo>
                    <a:pt x="590" y="100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9" name="Freeform 51">
              <a:extLst>
                <a:ext uri="{FF2B5EF4-FFF2-40B4-BE49-F238E27FC236}">
                  <a16:creationId xmlns:a16="http://schemas.microsoft.com/office/drawing/2014/main" id="{E916CF7D-1A55-41B0-8453-D26FC4753D23}"/>
                </a:ext>
              </a:extLst>
            </p:cNvPr>
            <p:cNvSpPr>
              <a:spLocks/>
            </p:cNvSpPr>
            <p:nvPr userDrawn="1"/>
          </p:nvSpPr>
          <p:spPr bwMode="auto">
            <a:xfrm rot="16521349">
              <a:off x="7663805" y="5253289"/>
              <a:ext cx="719582" cy="602355"/>
            </a:xfrm>
            <a:custGeom>
              <a:avLst/>
              <a:gdLst>
                <a:gd name="T0" fmla="*/ 786 w 793"/>
                <a:gd name="T1" fmla="*/ 622 h 622"/>
                <a:gd name="T2" fmla="*/ 239 w 793"/>
                <a:gd name="T3" fmla="*/ 314 h 622"/>
                <a:gd name="T4" fmla="*/ 0 w 793"/>
                <a:gd name="T5" fmla="*/ 108 h 622"/>
                <a:gd name="T6" fmla="*/ 9 w 793"/>
                <a:gd name="T7" fmla="*/ 0 h 622"/>
                <a:gd name="T8" fmla="*/ 299 w 793"/>
                <a:gd name="T9" fmla="*/ 257 h 622"/>
                <a:gd name="T10" fmla="*/ 793 w 793"/>
                <a:gd name="T11" fmla="*/ 543 h 622"/>
                <a:gd name="T12" fmla="*/ 786 w 793"/>
                <a:gd name="T13" fmla="*/ 622 h 622"/>
              </a:gdLst>
              <a:ahLst/>
              <a:cxnLst>
                <a:cxn ang="0">
                  <a:pos x="T0" y="T1"/>
                </a:cxn>
                <a:cxn ang="0">
                  <a:pos x="T2" y="T3"/>
                </a:cxn>
                <a:cxn ang="0">
                  <a:pos x="T4" y="T5"/>
                </a:cxn>
                <a:cxn ang="0">
                  <a:pos x="T6" y="T7"/>
                </a:cxn>
                <a:cxn ang="0">
                  <a:pos x="T8" y="T9"/>
                </a:cxn>
                <a:cxn ang="0">
                  <a:pos x="T10" y="T11"/>
                </a:cxn>
                <a:cxn ang="0">
                  <a:pos x="T12" y="T13"/>
                </a:cxn>
              </a:cxnLst>
              <a:rect l="0" t="0" r="r" b="b"/>
              <a:pathLst>
                <a:path w="793" h="622">
                  <a:moveTo>
                    <a:pt x="786" y="622"/>
                  </a:moveTo>
                  <a:cubicBezTo>
                    <a:pt x="599" y="549"/>
                    <a:pt x="412" y="444"/>
                    <a:pt x="239" y="314"/>
                  </a:cubicBezTo>
                  <a:cubicBezTo>
                    <a:pt x="155" y="251"/>
                    <a:pt x="75" y="182"/>
                    <a:pt x="0" y="108"/>
                  </a:cubicBezTo>
                  <a:cubicBezTo>
                    <a:pt x="9" y="0"/>
                    <a:pt x="9" y="0"/>
                    <a:pt x="9" y="0"/>
                  </a:cubicBezTo>
                  <a:cubicBezTo>
                    <a:pt x="98" y="94"/>
                    <a:pt x="196" y="180"/>
                    <a:pt x="299" y="257"/>
                  </a:cubicBezTo>
                  <a:cubicBezTo>
                    <a:pt x="456" y="375"/>
                    <a:pt x="624" y="472"/>
                    <a:pt x="793" y="543"/>
                  </a:cubicBezTo>
                  <a:lnTo>
                    <a:pt x="786" y="622"/>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0" name="Freeform 52">
              <a:extLst>
                <a:ext uri="{FF2B5EF4-FFF2-40B4-BE49-F238E27FC236}">
                  <a16:creationId xmlns:a16="http://schemas.microsoft.com/office/drawing/2014/main" id="{FE06CFB0-5314-4677-AB3B-F70F01FEDD23}"/>
                </a:ext>
              </a:extLst>
            </p:cNvPr>
            <p:cNvSpPr>
              <a:spLocks/>
            </p:cNvSpPr>
            <p:nvPr userDrawn="1"/>
          </p:nvSpPr>
          <p:spPr bwMode="auto">
            <a:xfrm rot="16521349">
              <a:off x="2700384" y="4523017"/>
              <a:ext cx="779547" cy="326810"/>
            </a:xfrm>
            <a:custGeom>
              <a:avLst/>
              <a:gdLst>
                <a:gd name="T0" fmla="*/ 4 w 859"/>
                <a:gd name="T1" fmla="*/ 284 h 338"/>
                <a:gd name="T2" fmla="*/ 218 w 859"/>
                <a:gd name="T3" fmla="*/ 229 h 338"/>
                <a:gd name="T4" fmla="*/ 859 w 859"/>
                <a:gd name="T5" fmla="*/ 0 h 338"/>
                <a:gd name="T6" fmla="*/ 854 w 859"/>
                <a:gd name="T7" fmla="*/ 61 h 338"/>
                <a:gd name="T8" fmla="*/ 193 w 859"/>
                <a:gd name="T9" fmla="*/ 289 h 338"/>
                <a:gd name="T10" fmla="*/ 0 w 859"/>
                <a:gd name="T11" fmla="*/ 338 h 338"/>
                <a:gd name="T12" fmla="*/ 4 w 859"/>
                <a:gd name="T13" fmla="*/ 284 h 338"/>
              </a:gdLst>
              <a:ahLst/>
              <a:cxnLst>
                <a:cxn ang="0">
                  <a:pos x="T0" y="T1"/>
                </a:cxn>
                <a:cxn ang="0">
                  <a:pos x="T2" y="T3"/>
                </a:cxn>
                <a:cxn ang="0">
                  <a:pos x="T4" y="T5"/>
                </a:cxn>
                <a:cxn ang="0">
                  <a:pos x="T6" y="T7"/>
                </a:cxn>
                <a:cxn ang="0">
                  <a:pos x="T8" y="T9"/>
                </a:cxn>
                <a:cxn ang="0">
                  <a:pos x="T10" y="T11"/>
                </a:cxn>
                <a:cxn ang="0">
                  <a:pos x="T12" y="T13"/>
                </a:cxn>
              </a:cxnLst>
              <a:rect l="0" t="0" r="r" b="b"/>
              <a:pathLst>
                <a:path w="859" h="338">
                  <a:moveTo>
                    <a:pt x="4" y="284"/>
                  </a:moveTo>
                  <a:cubicBezTo>
                    <a:pt x="76" y="264"/>
                    <a:pt x="148" y="246"/>
                    <a:pt x="218" y="229"/>
                  </a:cubicBezTo>
                  <a:cubicBezTo>
                    <a:pt x="451" y="172"/>
                    <a:pt x="673" y="117"/>
                    <a:pt x="859" y="0"/>
                  </a:cubicBezTo>
                  <a:cubicBezTo>
                    <a:pt x="854" y="61"/>
                    <a:pt x="854" y="61"/>
                    <a:pt x="854" y="61"/>
                  </a:cubicBezTo>
                  <a:cubicBezTo>
                    <a:pt x="659" y="174"/>
                    <a:pt x="432" y="230"/>
                    <a:pt x="193" y="289"/>
                  </a:cubicBezTo>
                  <a:cubicBezTo>
                    <a:pt x="129" y="305"/>
                    <a:pt x="65" y="321"/>
                    <a:pt x="0" y="338"/>
                  </a:cubicBezTo>
                  <a:lnTo>
                    <a:pt x="4" y="28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1" name="Freeform 53">
              <a:extLst>
                <a:ext uri="{FF2B5EF4-FFF2-40B4-BE49-F238E27FC236}">
                  <a16:creationId xmlns:a16="http://schemas.microsoft.com/office/drawing/2014/main" id="{D46B75EC-89E0-469D-9406-062767CDEA70}"/>
                </a:ext>
              </a:extLst>
            </p:cNvPr>
            <p:cNvSpPr>
              <a:spLocks/>
            </p:cNvSpPr>
            <p:nvPr userDrawn="1"/>
          </p:nvSpPr>
          <p:spPr bwMode="auto">
            <a:xfrm rot="16521349">
              <a:off x="1729368" y="3756477"/>
              <a:ext cx="493713" cy="1114997"/>
            </a:xfrm>
            <a:custGeom>
              <a:avLst/>
              <a:gdLst>
                <a:gd name="T0" fmla="*/ 446 w 545"/>
                <a:gd name="T1" fmla="*/ 1154 h 1154"/>
                <a:gd name="T2" fmla="*/ 371 w 545"/>
                <a:gd name="T3" fmla="*/ 1090 h 1154"/>
                <a:gd name="T4" fmla="*/ 29 w 545"/>
                <a:gd name="T5" fmla="*/ 406 h 1154"/>
                <a:gd name="T6" fmla="*/ 350 w 545"/>
                <a:gd name="T7" fmla="*/ 36 h 1154"/>
                <a:gd name="T8" fmla="*/ 545 w 545"/>
                <a:gd name="T9" fmla="*/ 2 h 1154"/>
                <a:gd name="T10" fmla="*/ 539 w 545"/>
                <a:gd name="T11" fmla="*/ 66 h 1154"/>
                <a:gd name="T12" fmla="*/ 335 w 545"/>
                <a:gd name="T13" fmla="*/ 93 h 1154"/>
                <a:gd name="T14" fmla="*/ 97 w 545"/>
                <a:gd name="T15" fmla="*/ 376 h 1154"/>
                <a:gd name="T16" fmla="*/ 433 w 545"/>
                <a:gd name="T17" fmla="*/ 1035 h 1154"/>
                <a:gd name="T18" fmla="*/ 454 w 545"/>
                <a:gd name="T19" fmla="*/ 1054 h 1154"/>
                <a:gd name="T20" fmla="*/ 446 w 545"/>
                <a:gd name="T21" fmla="*/ 1154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5" h="1154">
                  <a:moveTo>
                    <a:pt x="446" y="1154"/>
                  </a:moveTo>
                  <a:cubicBezTo>
                    <a:pt x="421" y="1134"/>
                    <a:pt x="396" y="1113"/>
                    <a:pt x="371" y="1090"/>
                  </a:cubicBezTo>
                  <a:cubicBezTo>
                    <a:pt x="83" y="825"/>
                    <a:pt x="0" y="588"/>
                    <a:pt x="29" y="406"/>
                  </a:cubicBezTo>
                  <a:cubicBezTo>
                    <a:pt x="58" y="226"/>
                    <a:pt x="190" y="96"/>
                    <a:pt x="350" y="36"/>
                  </a:cubicBezTo>
                  <a:cubicBezTo>
                    <a:pt x="412" y="12"/>
                    <a:pt x="479" y="0"/>
                    <a:pt x="545" y="2"/>
                  </a:cubicBezTo>
                  <a:cubicBezTo>
                    <a:pt x="539" y="66"/>
                    <a:pt x="539" y="66"/>
                    <a:pt x="539" y="66"/>
                  </a:cubicBezTo>
                  <a:cubicBezTo>
                    <a:pt x="471" y="59"/>
                    <a:pt x="400" y="68"/>
                    <a:pt x="335" y="93"/>
                  </a:cubicBezTo>
                  <a:cubicBezTo>
                    <a:pt x="217" y="137"/>
                    <a:pt x="120" y="237"/>
                    <a:pt x="97" y="376"/>
                  </a:cubicBezTo>
                  <a:cubicBezTo>
                    <a:pt x="70" y="548"/>
                    <a:pt x="152" y="776"/>
                    <a:pt x="433" y="1035"/>
                  </a:cubicBezTo>
                  <a:cubicBezTo>
                    <a:pt x="440" y="1041"/>
                    <a:pt x="447" y="1048"/>
                    <a:pt x="454" y="1054"/>
                  </a:cubicBezTo>
                  <a:lnTo>
                    <a:pt x="446" y="115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2" name="Freeform 54">
              <a:extLst>
                <a:ext uri="{FF2B5EF4-FFF2-40B4-BE49-F238E27FC236}">
                  <a16:creationId xmlns:a16="http://schemas.microsoft.com/office/drawing/2014/main" id="{090F2DF7-3A4C-4A34-8EA8-1EE0CCB7ECC6}"/>
                </a:ext>
              </a:extLst>
            </p:cNvPr>
            <p:cNvSpPr>
              <a:spLocks/>
            </p:cNvSpPr>
            <p:nvPr userDrawn="1"/>
          </p:nvSpPr>
          <p:spPr bwMode="auto">
            <a:xfrm rot="16521349">
              <a:off x="5651380" y="4838475"/>
              <a:ext cx="601650" cy="929165"/>
            </a:xfrm>
            <a:custGeom>
              <a:avLst/>
              <a:gdLst>
                <a:gd name="T0" fmla="*/ 79 w 665"/>
                <a:gd name="T1" fmla="*/ 43 h 961"/>
                <a:gd name="T2" fmla="*/ 393 w 665"/>
                <a:gd name="T3" fmla="*/ 43 h 961"/>
                <a:gd name="T4" fmla="*/ 624 w 665"/>
                <a:gd name="T5" fmla="*/ 291 h 961"/>
                <a:gd name="T6" fmla="*/ 596 w 665"/>
                <a:gd name="T7" fmla="*/ 649 h 961"/>
                <a:gd name="T8" fmla="*/ 0 w 665"/>
                <a:gd name="T9" fmla="*/ 961 h 961"/>
                <a:gd name="T10" fmla="*/ 5 w 665"/>
                <a:gd name="T11" fmla="*/ 901 h 961"/>
                <a:gd name="T12" fmla="*/ 537 w 665"/>
                <a:gd name="T13" fmla="*/ 656 h 961"/>
                <a:gd name="T14" fmla="*/ 557 w 665"/>
                <a:gd name="T15" fmla="*/ 338 h 961"/>
                <a:gd name="T16" fmla="*/ 338 w 665"/>
                <a:gd name="T17" fmla="*/ 103 h 961"/>
                <a:gd name="T18" fmla="*/ 74 w 665"/>
                <a:gd name="T19" fmla="*/ 98 h 961"/>
                <a:gd name="T20" fmla="*/ 79 w 665"/>
                <a:gd name="T21" fmla="*/ 43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5" h="961">
                  <a:moveTo>
                    <a:pt x="79" y="43"/>
                  </a:moveTo>
                  <a:cubicBezTo>
                    <a:pt x="196" y="0"/>
                    <a:pt x="303" y="6"/>
                    <a:pt x="393" y="43"/>
                  </a:cubicBezTo>
                  <a:cubicBezTo>
                    <a:pt x="502" y="89"/>
                    <a:pt x="585" y="182"/>
                    <a:pt x="624" y="291"/>
                  </a:cubicBezTo>
                  <a:cubicBezTo>
                    <a:pt x="665" y="403"/>
                    <a:pt x="661" y="533"/>
                    <a:pt x="596" y="649"/>
                  </a:cubicBezTo>
                  <a:cubicBezTo>
                    <a:pt x="509" y="805"/>
                    <a:pt x="321" y="933"/>
                    <a:pt x="0" y="961"/>
                  </a:cubicBezTo>
                  <a:cubicBezTo>
                    <a:pt x="5" y="901"/>
                    <a:pt x="5" y="901"/>
                    <a:pt x="5" y="901"/>
                  </a:cubicBezTo>
                  <a:cubicBezTo>
                    <a:pt x="302" y="883"/>
                    <a:pt x="467" y="780"/>
                    <a:pt x="537" y="656"/>
                  </a:cubicBezTo>
                  <a:cubicBezTo>
                    <a:pt x="593" y="556"/>
                    <a:pt x="594" y="440"/>
                    <a:pt x="557" y="338"/>
                  </a:cubicBezTo>
                  <a:cubicBezTo>
                    <a:pt x="519" y="234"/>
                    <a:pt x="441" y="146"/>
                    <a:pt x="338" y="103"/>
                  </a:cubicBezTo>
                  <a:cubicBezTo>
                    <a:pt x="262" y="71"/>
                    <a:pt x="171" y="65"/>
                    <a:pt x="74" y="98"/>
                  </a:cubicBezTo>
                  <a:lnTo>
                    <a:pt x="79" y="43"/>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3" name="Freeform 55">
              <a:extLst>
                <a:ext uri="{FF2B5EF4-FFF2-40B4-BE49-F238E27FC236}">
                  <a16:creationId xmlns:a16="http://schemas.microsoft.com/office/drawing/2014/main" id="{76EF9F12-1A83-4ACE-B2A4-1F8A44DF2991}"/>
                </a:ext>
              </a:extLst>
            </p:cNvPr>
            <p:cNvSpPr>
              <a:spLocks/>
            </p:cNvSpPr>
            <p:nvPr userDrawn="1"/>
          </p:nvSpPr>
          <p:spPr bwMode="auto">
            <a:xfrm rot="16521349">
              <a:off x="4732846" y="3651837"/>
              <a:ext cx="1397188" cy="4686407"/>
            </a:xfrm>
            <a:custGeom>
              <a:avLst/>
              <a:gdLst>
                <a:gd name="T0" fmla="*/ 1125 w 1542"/>
                <a:gd name="T1" fmla="*/ 4851 h 4851"/>
                <a:gd name="T2" fmla="*/ 733 w 1542"/>
                <a:gd name="T3" fmla="*/ 4327 h 4851"/>
                <a:gd name="T4" fmla="*/ 603 w 1542"/>
                <a:gd name="T5" fmla="*/ 3405 h 4851"/>
                <a:gd name="T6" fmla="*/ 648 w 1542"/>
                <a:gd name="T7" fmla="*/ 3252 h 4851"/>
                <a:gd name="T8" fmla="*/ 366 w 1542"/>
                <a:gd name="T9" fmla="*/ 3015 h 4851"/>
                <a:gd name="T10" fmla="*/ 96 w 1542"/>
                <a:gd name="T11" fmla="*/ 2535 h 4851"/>
                <a:gd name="T12" fmla="*/ 1 w 1542"/>
                <a:gd name="T13" fmla="*/ 1937 h 4851"/>
                <a:gd name="T14" fmla="*/ 614 w 1542"/>
                <a:gd name="T15" fmla="*/ 505 h 4851"/>
                <a:gd name="T16" fmla="*/ 1542 w 1542"/>
                <a:gd name="T17" fmla="*/ 0 h 4851"/>
                <a:gd name="T18" fmla="*/ 1538 w 1542"/>
                <a:gd name="T19" fmla="*/ 54 h 4851"/>
                <a:gd name="T20" fmla="*/ 652 w 1542"/>
                <a:gd name="T21" fmla="*/ 526 h 4851"/>
                <a:gd name="T22" fmla="*/ 70 w 1542"/>
                <a:gd name="T23" fmla="*/ 1901 h 4851"/>
                <a:gd name="T24" fmla="*/ 163 w 1542"/>
                <a:gd name="T25" fmla="*/ 2488 h 4851"/>
                <a:gd name="T26" fmla="*/ 429 w 1542"/>
                <a:gd name="T27" fmla="*/ 2961 h 4851"/>
                <a:gd name="T28" fmla="*/ 678 w 1542"/>
                <a:gd name="T29" fmla="*/ 3177 h 4851"/>
                <a:gd name="T30" fmla="*/ 1040 w 1542"/>
                <a:gd name="T31" fmla="*/ 2656 h 4851"/>
                <a:gd name="T32" fmla="*/ 1331 w 1542"/>
                <a:gd name="T33" fmla="*/ 2457 h 4851"/>
                <a:gd name="T34" fmla="*/ 1326 w 1542"/>
                <a:gd name="T35" fmla="*/ 2512 h 4851"/>
                <a:gd name="T36" fmla="*/ 1077 w 1542"/>
                <a:gd name="T37" fmla="*/ 2678 h 4851"/>
                <a:gd name="T38" fmla="*/ 724 w 1542"/>
                <a:gd name="T39" fmla="*/ 3204 h 4851"/>
                <a:gd name="T40" fmla="*/ 1170 w 1542"/>
                <a:gd name="T41" fmla="*/ 3318 h 4851"/>
                <a:gd name="T42" fmla="*/ 1257 w 1542"/>
                <a:gd name="T43" fmla="*/ 3315 h 4851"/>
                <a:gd name="T44" fmla="*/ 1252 w 1542"/>
                <a:gd name="T45" fmla="*/ 3375 h 4851"/>
                <a:gd name="T46" fmla="*/ 1130 w 1542"/>
                <a:gd name="T47" fmla="*/ 3381 h 4851"/>
                <a:gd name="T48" fmla="*/ 697 w 1542"/>
                <a:gd name="T49" fmla="*/ 3279 h 4851"/>
                <a:gd name="T50" fmla="*/ 670 w 1542"/>
                <a:gd name="T51" fmla="*/ 3378 h 4851"/>
                <a:gd name="T52" fmla="*/ 799 w 1542"/>
                <a:gd name="T53" fmla="*/ 4278 h 4851"/>
                <a:gd name="T54" fmla="*/ 1134 w 1542"/>
                <a:gd name="T55" fmla="*/ 4743 h 4851"/>
                <a:gd name="T56" fmla="*/ 1125 w 1542"/>
                <a:gd name="T57" fmla="*/ 4851 h 4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42" h="4851">
                  <a:moveTo>
                    <a:pt x="1125" y="4851"/>
                  </a:moveTo>
                  <a:cubicBezTo>
                    <a:pt x="967" y="4696"/>
                    <a:pt x="831" y="4519"/>
                    <a:pt x="733" y="4327"/>
                  </a:cubicBezTo>
                  <a:cubicBezTo>
                    <a:pt x="589" y="4043"/>
                    <a:pt x="528" y="3727"/>
                    <a:pt x="603" y="3405"/>
                  </a:cubicBezTo>
                  <a:cubicBezTo>
                    <a:pt x="614" y="3354"/>
                    <a:pt x="629" y="3303"/>
                    <a:pt x="648" y="3252"/>
                  </a:cubicBezTo>
                  <a:cubicBezTo>
                    <a:pt x="544" y="3191"/>
                    <a:pt x="449" y="3111"/>
                    <a:pt x="366" y="3015"/>
                  </a:cubicBezTo>
                  <a:cubicBezTo>
                    <a:pt x="251" y="2881"/>
                    <a:pt x="159" y="2718"/>
                    <a:pt x="96" y="2535"/>
                  </a:cubicBezTo>
                  <a:cubicBezTo>
                    <a:pt x="33" y="2351"/>
                    <a:pt x="0" y="2149"/>
                    <a:pt x="1" y="1937"/>
                  </a:cubicBezTo>
                  <a:cubicBezTo>
                    <a:pt x="5" y="1464"/>
                    <a:pt x="186" y="947"/>
                    <a:pt x="614" y="505"/>
                  </a:cubicBezTo>
                  <a:cubicBezTo>
                    <a:pt x="901" y="207"/>
                    <a:pt x="1226" y="85"/>
                    <a:pt x="1542" y="0"/>
                  </a:cubicBezTo>
                  <a:cubicBezTo>
                    <a:pt x="1538" y="54"/>
                    <a:pt x="1538" y="54"/>
                    <a:pt x="1538" y="54"/>
                  </a:cubicBezTo>
                  <a:cubicBezTo>
                    <a:pt x="1232" y="136"/>
                    <a:pt x="919" y="250"/>
                    <a:pt x="652" y="526"/>
                  </a:cubicBezTo>
                  <a:cubicBezTo>
                    <a:pt x="246" y="946"/>
                    <a:pt x="74" y="1443"/>
                    <a:pt x="70" y="1901"/>
                  </a:cubicBezTo>
                  <a:cubicBezTo>
                    <a:pt x="68" y="2109"/>
                    <a:pt x="102" y="2308"/>
                    <a:pt x="163" y="2488"/>
                  </a:cubicBezTo>
                  <a:cubicBezTo>
                    <a:pt x="225" y="2668"/>
                    <a:pt x="316" y="2830"/>
                    <a:pt x="429" y="2961"/>
                  </a:cubicBezTo>
                  <a:cubicBezTo>
                    <a:pt x="503" y="3047"/>
                    <a:pt x="587" y="3120"/>
                    <a:pt x="678" y="3177"/>
                  </a:cubicBezTo>
                  <a:cubicBezTo>
                    <a:pt x="753" y="3002"/>
                    <a:pt x="871" y="2827"/>
                    <a:pt x="1040" y="2656"/>
                  </a:cubicBezTo>
                  <a:cubicBezTo>
                    <a:pt x="1140" y="2554"/>
                    <a:pt x="1238" y="2490"/>
                    <a:pt x="1331" y="2457"/>
                  </a:cubicBezTo>
                  <a:cubicBezTo>
                    <a:pt x="1326" y="2512"/>
                    <a:pt x="1326" y="2512"/>
                    <a:pt x="1326" y="2512"/>
                  </a:cubicBezTo>
                  <a:cubicBezTo>
                    <a:pt x="1246" y="2538"/>
                    <a:pt x="1162" y="2591"/>
                    <a:pt x="1077" y="2678"/>
                  </a:cubicBezTo>
                  <a:cubicBezTo>
                    <a:pt x="908" y="2850"/>
                    <a:pt x="794" y="3027"/>
                    <a:pt x="724" y="3204"/>
                  </a:cubicBezTo>
                  <a:cubicBezTo>
                    <a:pt x="859" y="3279"/>
                    <a:pt x="1009" y="3320"/>
                    <a:pt x="1170" y="3318"/>
                  </a:cubicBezTo>
                  <a:cubicBezTo>
                    <a:pt x="1200" y="3318"/>
                    <a:pt x="1229" y="3317"/>
                    <a:pt x="1257" y="3315"/>
                  </a:cubicBezTo>
                  <a:cubicBezTo>
                    <a:pt x="1252" y="3375"/>
                    <a:pt x="1252" y="3375"/>
                    <a:pt x="1252" y="3375"/>
                  </a:cubicBezTo>
                  <a:cubicBezTo>
                    <a:pt x="1213" y="3379"/>
                    <a:pt x="1173" y="3380"/>
                    <a:pt x="1130" y="3381"/>
                  </a:cubicBezTo>
                  <a:cubicBezTo>
                    <a:pt x="975" y="3382"/>
                    <a:pt x="829" y="3345"/>
                    <a:pt x="697" y="3279"/>
                  </a:cubicBezTo>
                  <a:cubicBezTo>
                    <a:pt x="687" y="3312"/>
                    <a:pt x="678" y="3345"/>
                    <a:pt x="670" y="3378"/>
                  </a:cubicBezTo>
                  <a:cubicBezTo>
                    <a:pt x="598" y="3691"/>
                    <a:pt x="658" y="3999"/>
                    <a:pt x="799" y="4278"/>
                  </a:cubicBezTo>
                  <a:cubicBezTo>
                    <a:pt x="885" y="4445"/>
                    <a:pt x="1000" y="4602"/>
                    <a:pt x="1134" y="4743"/>
                  </a:cubicBezTo>
                  <a:lnTo>
                    <a:pt x="1125" y="4851"/>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65" name="组合 64">
            <a:extLst>
              <a:ext uri="{FF2B5EF4-FFF2-40B4-BE49-F238E27FC236}">
                <a16:creationId xmlns:a16="http://schemas.microsoft.com/office/drawing/2014/main" id="{B8461CB7-6E2B-4E1C-AD8E-2A795C9A9B84}"/>
              </a:ext>
            </a:extLst>
          </p:cNvPr>
          <p:cNvGrpSpPr/>
          <p:nvPr userDrawn="1"/>
        </p:nvGrpSpPr>
        <p:grpSpPr>
          <a:xfrm>
            <a:off x="7907717" y="824754"/>
            <a:ext cx="1778377" cy="4625393"/>
            <a:chOff x="8226779" y="1626507"/>
            <a:chExt cx="1063400" cy="2765805"/>
          </a:xfrm>
        </p:grpSpPr>
        <p:sp>
          <p:nvSpPr>
            <p:cNvPr id="14" name="Freeform 6">
              <a:extLst>
                <a:ext uri="{FF2B5EF4-FFF2-40B4-BE49-F238E27FC236}">
                  <a16:creationId xmlns:a16="http://schemas.microsoft.com/office/drawing/2014/main" id="{54C4ABEB-6AFB-403B-9893-659D13B2A5AC}"/>
                </a:ext>
              </a:extLst>
            </p:cNvPr>
            <p:cNvSpPr>
              <a:spLocks/>
            </p:cNvSpPr>
            <p:nvPr userDrawn="1"/>
          </p:nvSpPr>
          <p:spPr bwMode="auto">
            <a:xfrm rot="16521349">
              <a:off x="8347123" y="3718527"/>
              <a:ext cx="719582" cy="627987"/>
            </a:xfrm>
            <a:custGeom>
              <a:avLst/>
              <a:gdLst>
                <a:gd name="T0" fmla="*/ 779 w 793"/>
                <a:gd name="T1" fmla="*/ 276 h 650"/>
                <a:gd name="T2" fmla="*/ 352 w 793"/>
                <a:gd name="T3" fmla="*/ 128 h 650"/>
                <a:gd name="T4" fmla="*/ 0 w 793"/>
                <a:gd name="T5" fmla="*/ 160 h 650"/>
                <a:gd name="T6" fmla="*/ 779 w 793"/>
                <a:gd name="T7" fmla="*/ 276 h 650"/>
              </a:gdLst>
              <a:ahLst/>
              <a:cxnLst>
                <a:cxn ang="0">
                  <a:pos x="T0" y="T1"/>
                </a:cxn>
                <a:cxn ang="0">
                  <a:pos x="T2" y="T3"/>
                </a:cxn>
                <a:cxn ang="0">
                  <a:pos x="T4" y="T5"/>
                </a:cxn>
                <a:cxn ang="0">
                  <a:pos x="T6" y="T7"/>
                </a:cxn>
              </a:cxnLst>
              <a:rect l="0" t="0" r="r" b="b"/>
              <a:pathLst>
                <a:path w="793" h="650">
                  <a:moveTo>
                    <a:pt x="779" y="276"/>
                  </a:moveTo>
                  <a:cubicBezTo>
                    <a:pt x="793" y="80"/>
                    <a:pt x="503" y="0"/>
                    <a:pt x="352" y="128"/>
                  </a:cubicBezTo>
                  <a:cubicBezTo>
                    <a:pt x="266" y="201"/>
                    <a:pt x="154" y="267"/>
                    <a:pt x="0" y="160"/>
                  </a:cubicBezTo>
                  <a:cubicBezTo>
                    <a:pt x="291" y="650"/>
                    <a:pt x="763" y="495"/>
                    <a:pt x="779" y="276"/>
                  </a:cubicBezTo>
                  <a:close/>
                </a:path>
              </a:pathLst>
            </a:custGeom>
            <a:solidFill>
              <a:srgbClr val="D97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5" name="Freeform 7">
              <a:extLst>
                <a:ext uri="{FF2B5EF4-FFF2-40B4-BE49-F238E27FC236}">
                  <a16:creationId xmlns:a16="http://schemas.microsoft.com/office/drawing/2014/main" id="{0A7802AC-E96C-483C-8B02-9B401B7620EA}"/>
                </a:ext>
              </a:extLst>
            </p:cNvPr>
            <p:cNvSpPr>
              <a:spLocks/>
            </p:cNvSpPr>
            <p:nvPr userDrawn="1"/>
          </p:nvSpPr>
          <p:spPr bwMode="auto">
            <a:xfrm rot="16521349">
              <a:off x="8492455" y="3710312"/>
              <a:ext cx="449739" cy="399434"/>
            </a:xfrm>
            <a:custGeom>
              <a:avLst/>
              <a:gdLst>
                <a:gd name="T0" fmla="*/ 483 w 495"/>
                <a:gd name="T1" fmla="*/ 140 h 414"/>
                <a:gd name="T2" fmla="*/ 210 w 495"/>
                <a:gd name="T3" fmla="*/ 92 h 414"/>
                <a:gd name="T4" fmla="*/ 0 w 495"/>
                <a:gd name="T5" fmla="*/ 147 h 414"/>
                <a:gd name="T6" fmla="*/ 483 w 495"/>
                <a:gd name="T7" fmla="*/ 140 h 414"/>
              </a:gdLst>
              <a:ahLst/>
              <a:cxnLst>
                <a:cxn ang="0">
                  <a:pos x="T0" y="T1"/>
                </a:cxn>
                <a:cxn ang="0">
                  <a:pos x="T2" y="T3"/>
                </a:cxn>
                <a:cxn ang="0">
                  <a:pos x="T4" y="T5"/>
                </a:cxn>
                <a:cxn ang="0">
                  <a:pos x="T6" y="T7"/>
                </a:cxn>
              </a:cxnLst>
              <a:rect l="0" t="0" r="r" b="b"/>
              <a:pathLst>
                <a:path w="495" h="414">
                  <a:moveTo>
                    <a:pt x="483" y="140"/>
                  </a:moveTo>
                  <a:cubicBezTo>
                    <a:pt x="472" y="19"/>
                    <a:pt x="288" y="0"/>
                    <a:pt x="210" y="92"/>
                  </a:cubicBezTo>
                  <a:cubicBezTo>
                    <a:pt x="165" y="145"/>
                    <a:pt x="103" y="196"/>
                    <a:pt x="0" y="147"/>
                  </a:cubicBezTo>
                  <a:cubicBezTo>
                    <a:pt x="224" y="414"/>
                    <a:pt x="495" y="273"/>
                    <a:pt x="483" y="140"/>
                  </a:cubicBezTo>
                  <a:close/>
                </a:path>
              </a:pathLst>
            </a:custGeom>
            <a:solidFill>
              <a:srgbClr val="DAA8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6" name="Freeform 8">
              <a:extLst>
                <a:ext uri="{FF2B5EF4-FFF2-40B4-BE49-F238E27FC236}">
                  <a16:creationId xmlns:a16="http://schemas.microsoft.com/office/drawing/2014/main" id="{D3ADBD63-D5A8-4B4B-AEBD-EC6C4C99673A}"/>
                </a:ext>
              </a:extLst>
            </p:cNvPr>
            <p:cNvSpPr>
              <a:spLocks/>
            </p:cNvSpPr>
            <p:nvPr userDrawn="1"/>
          </p:nvSpPr>
          <p:spPr bwMode="auto">
            <a:xfrm rot="16521349">
              <a:off x="8526224" y="3444570"/>
              <a:ext cx="369785" cy="170881"/>
            </a:xfrm>
            <a:custGeom>
              <a:avLst/>
              <a:gdLst>
                <a:gd name="T0" fmla="*/ 10 w 185"/>
                <a:gd name="T1" fmla="*/ 0 h 80"/>
                <a:gd name="T2" fmla="*/ 0 w 185"/>
                <a:gd name="T3" fmla="*/ 80 h 80"/>
                <a:gd name="T4" fmla="*/ 181 w 185"/>
                <a:gd name="T5" fmla="*/ 80 h 80"/>
                <a:gd name="T6" fmla="*/ 185 w 185"/>
                <a:gd name="T7" fmla="*/ 41 h 80"/>
                <a:gd name="T8" fmla="*/ 10 w 185"/>
                <a:gd name="T9" fmla="*/ 0 h 80"/>
              </a:gdLst>
              <a:ahLst/>
              <a:cxnLst>
                <a:cxn ang="0">
                  <a:pos x="T0" y="T1"/>
                </a:cxn>
                <a:cxn ang="0">
                  <a:pos x="T2" y="T3"/>
                </a:cxn>
                <a:cxn ang="0">
                  <a:pos x="T4" y="T5"/>
                </a:cxn>
                <a:cxn ang="0">
                  <a:pos x="T6" y="T7"/>
                </a:cxn>
                <a:cxn ang="0">
                  <a:pos x="T8" y="T9"/>
                </a:cxn>
              </a:cxnLst>
              <a:rect l="0" t="0" r="r" b="b"/>
              <a:pathLst>
                <a:path w="185" h="80">
                  <a:moveTo>
                    <a:pt x="10" y="0"/>
                  </a:moveTo>
                  <a:lnTo>
                    <a:pt x="0" y="80"/>
                  </a:lnTo>
                  <a:lnTo>
                    <a:pt x="181" y="80"/>
                  </a:lnTo>
                  <a:lnTo>
                    <a:pt x="185" y="41"/>
                  </a:lnTo>
                  <a:lnTo>
                    <a:pt x="10" y="0"/>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7" name="Freeform 9">
              <a:extLst>
                <a:ext uri="{FF2B5EF4-FFF2-40B4-BE49-F238E27FC236}">
                  <a16:creationId xmlns:a16="http://schemas.microsoft.com/office/drawing/2014/main" id="{543E3C10-6EC0-4335-9691-594EF4EDD2FE}"/>
                </a:ext>
              </a:extLst>
            </p:cNvPr>
            <p:cNvSpPr>
              <a:spLocks/>
            </p:cNvSpPr>
            <p:nvPr userDrawn="1"/>
          </p:nvSpPr>
          <p:spPr bwMode="auto">
            <a:xfrm rot="16521349">
              <a:off x="8752118" y="3328672"/>
              <a:ext cx="603649" cy="320402"/>
            </a:xfrm>
            <a:custGeom>
              <a:avLst/>
              <a:gdLst>
                <a:gd name="T0" fmla="*/ 302 w 302"/>
                <a:gd name="T1" fmla="*/ 32 h 150"/>
                <a:gd name="T2" fmla="*/ 17 w 302"/>
                <a:gd name="T3" fmla="*/ 0 h 150"/>
                <a:gd name="T4" fmla="*/ 0 w 302"/>
                <a:gd name="T5" fmla="*/ 150 h 150"/>
                <a:gd name="T6" fmla="*/ 302 w 302"/>
                <a:gd name="T7" fmla="*/ 32 h 150"/>
              </a:gdLst>
              <a:ahLst/>
              <a:cxnLst>
                <a:cxn ang="0">
                  <a:pos x="T0" y="T1"/>
                </a:cxn>
                <a:cxn ang="0">
                  <a:pos x="T2" y="T3"/>
                </a:cxn>
                <a:cxn ang="0">
                  <a:pos x="T4" y="T5"/>
                </a:cxn>
                <a:cxn ang="0">
                  <a:pos x="T6" y="T7"/>
                </a:cxn>
              </a:cxnLst>
              <a:rect l="0" t="0" r="r" b="b"/>
              <a:pathLst>
                <a:path w="302" h="150">
                  <a:moveTo>
                    <a:pt x="302" y="32"/>
                  </a:moveTo>
                  <a:lnTo>
                    <a:pt x="17" y="0"/>
                  </a:lnTo>
                  <a:lnTo>
                    <a:pt x="0" y="150"/>
                  </a:lnTo>
                  <a:lnTo>
                    <a:pt x="302" y="32"/>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8" name="Freeform 10">
              <a:extLst>
                <a:ext uri="{FF2B5EF4-FFF2-40B4-BE49-F238E27FC236}">
                  <a16:creationId xmlns:a16="http://schemas.microsoft.com/office/drawing/2014/main" id="{1640C056-9CAD-4FED-BD25-FD2AC076E6CE}"/>
                </a:ext>
              </a:extLst>
            </p:cNvPr>
            <p:cNvSpPr>
              <a:spLocks/>
            </p:cNvSpPr>
            <p:nvPr userDrawn="1"/>
          </p:nvSpPr>
          <p:spPr bwMode="auto">
            <a:xfrm rot="16521349">
              <a:off x="8138389" y="3177992"/>
              <a:ext cx="567670" cy="390890"/>
            </a:xfrm>
            <a:custGeom>
              <a:avLst/>
              <a:gdLst>
                <a:gd name="T0" fmla="*/ 284 w 284"/>
                <a:gd name="T1" fmla="*/ 183 h 183"/>
                <a:gd name="T2" fmla="*/ 0 w 284"/>
                <a:gd name="T3" fmla="*/ 151 h 183"/>
                <a:gd name="T4" fmla="*/ 17 w 284"/>
                <a:gd name="T5" fmla="*/ 0 h 183"/>
                <a:gd name="T6" fmla="*/ 284 w 284"/>
                <a:gd name="T7" fmla="*/ 183 h 183"/>
              </a:gdLst>
              <a:ahLst/>
              <a:cxnLst>
                <a:cxn ang="0">
                  <a:pos x="T0" y="T1"/>
                </a:cxn>
                <a:cxn ang="0">
                  <a:pos x="T2" y="T3"/>
                </a:cxn>
                <a:cxn ang="0">
                  <a:pos x="T4" y="T5"/>
                </a:cxn>
                <a:cxn ang="0">
                  <a:pos x="T6" y="T7"/>
                </a:cxn>
              </a:cxnLst>
              <a:rect l="0" t="0" r="r" b="b"/>
              <a:pathLst>
                <a:path w="284" h="183">
                  <a:moveTo>
                    <a:pt x="284" y="183"/>
                  </a:moveTo>
                  <a:lnTo>
                    <a:pt x="0" y="151"/>
                  </a:lnTo>
                  <a:lnTo>
                    <a:pt x="17" y="0"/>
                  </a:lnTo>
                  <a:lnTo>
                    <a:pt x="284" y="183"/>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9" name="Freeform 11">
              <a:extLst>
                <a:ext uri="{FF2B5EF4-FFF2-40B4-BE49-F238E27FC236}">
                  <a16:creationId xmlns:a16="http://schemas.microsoft.com/office/drawing/2014/main" id="{62CD5086-2988-4B12-9989-4D0796BB02B5}"/>
                </a:ext>
              </a:extLst>
            </p:cNvPr>
            <p:cNvSpPr>
              <a:spLocks/>
            </p:cNvSpPr>
            <p:nvPr userDrawn="1"/>
          </p:nvSpPr>
          <p:spPr bwMode="auto">
            <a:xfrm rot="16521349">
              <a:off x="8166776" y="3233310"/>
              <a:ext cx="589657" cy="309722"/>
            </a:xfrm>
            <a:custGeom>
              <a:avLst/>
              <a:gdLst>
                <a:gd name="T0" fmla="*/ 284 w 284"/>
                <a:gd name="T1" fmla="*/ 145 h 145"/>
                <a:gd name="T2" fmla="*/ 0 w 284"/>
                <a:gd name="T3" fmla="*/ 113 h 145"/>
                <a:gd name="T4" fmla="*/ 29 w 284"/>
                <a:gd name="T5" fmla="*/ 0 h 145"/>
                <a:gd name="T6" fmla="*/ 284 w 284"/>
                <a:gd name="T7" fmla="*/ 145 h 145"/>
              </a:gdLst>
              <a:ahLst/>
              <a:cxnLst>
                <a:cxn ang="0">
                  <a:pos x="T0" y="T1"/>
                </a:cxn>
                <a:cxn ang="0">
                  <a:pos x="T2" y="T3"/>
                </a:cxn>
                <a:cxn ang="0">
                  <a:pos x="T4" y="T5"/>
                </a:cxn>
                <a:cxn ang="0">
                  <a:pos x="T6" y="T7"/>
                </a:cxn>
              </a:cxnLst>
              <a:rect l="0" t="0" r="r" b="b"/>
              <a:pathLst>
                <a:path w="284" h="145">
                  <a:moveTo>
                    <a:pt x="284" y="145"/>
                  </a:moveTo>
                  <a:lnTo>
                    <a:pt x="0" y="113"/>
                  </a:lnTo>
                  <a:lnTo>
                    <a:pt x="29" y="0"/>
                  </a:lnTo>
                  <a:lnTo>
                    <a:pt x="284" y="14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0" name="Freeform 12">
              <a:extLst>
                <a:ext uri="{FF2B5EF4-FFF2-40B4-BE49-F238E27FC236}">
                  <a16:creationId xmlns:a16="http://schemas.microsoft.com/office/drawing/2014/main" id="{F15E2CEC-89D7-430D-B234-13120D6E72A8}"/>
                </a:ext>
              </a:extLst>
            </p:cNvPr>
            <p:cNvSpPr>
              <a:spLocks/>
            </p:cNvSpPr>
            <p:nvPr userDrawn="1"/>
          </p:nvSpPr>
          <p:spPr bwMode="auto">
            <a:xfrm rot="16521349">
              <a:off x="8767716" y="3372141"/>
              <a:ext cx="627635" cy="262729"/>
            </a:xfrm>
            <a:custGeom>
              <a:avLst/>
              <a:gdLst>
                <a:gd name="T0" fmla="*/ 302 w 302"/>
                <a:gd name="T1" fmla="*/ 5 h 123"/>
                <a:gd name="T2" fmla="*/ 35 w 302"/>
                <a:gd name="T3" fmla="*/ 0 h 123"/>
                <a:gd name="T4" fmla="*/ 0 w 302"/>
                <a:gd name="T5" fmla="*/ 123 h 123"/>
                <a:gd name="T6" fmla="*/ 302 w 302"/>
                <a:gd name="T7" fmla="*/ 5 h 123"/>
              </a:gdLst>
              <a:ahLst/>
              <a:cxnLst>
                <a:cxn ang="0">
                  <a:pos x="T0" y="T1"/>
                </a:cxn>
                <a:cxn ang="0">
                  <a:pos x="T2" y="T3"/>
                </a:cxn>
                <a:cxn ang="0">
                  <a:pos x="T4" y="T5"/>
                </a:cxn>
                <a:cxn ang="0">
                  <a:pos x="T6" y="T7"/>
                </a:cxn>
              </a:cxnLst>
              <a:rect l="0" t="0" r="r" b="b"/>
              <a:pathLst>
                <a:path w="302" h="123">
                  <a:moveTo>
                    <a:pt x="302" y="5"/>
                  </a:moveTo>
                  <a:lnTo>
                    <a:pt x="35" y="0"/>
                  </a:lnTo>
                  <a:lnTo>
                    <a:pt x="0" y="123"/>
                  </a:lnTo>
                  <a:lnTo>
                    <a:pt x="302" y="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13">
              <a:extLst>
                <a:ext uri="{FF2B5EF4-FFF2-40B4-BE49-F238E27FC236}">
                  <a16:creationId xmlns:a16="http://schemas.microsoft.com/office/drawing/2014/main" id="{224D2C46-6251-4978-AE73-D6CE38C4102D}"/>
                </a:ext>
              </a:extLst>
            </p:cNvPr>
            <p:cNvSpPr>
              <a:spLocks/>
            </p:cNvSpPr>
            <p:nvPr userDrawn="1"/>
          </p:nvSpPr>
          <p:spPr bwMode="auto">
            <a:xfrm rot="16521349">
              <a:off x="8551744" y="3472595"/>
              <a:ext cx="369785" cy="119617"/>
            </a:xfrm>
            <a:custGeom>
              <a:avLst/>
              <a:gdLst>
                <a:gd name="T0" fmla="*/ 26 w 185"/>
                <a:gd name="T1" fmla="*/ 0 h 56"/>
                <a:gd name="T2" fmla="*/ 0 w 185"/>
                <a:gd name="T3" fmla="*/ 56 h 56"/>
                <a:gd name="T4" fmla="*/ 181 w 185"/>
                <a:gd name="T5" fmla="*/ 56 h 56"/>
                <a:gd name="T6" fmla="*/ 185 w 185"/>
                <a:gd name="T7" fmla="*/ 17 h 56"/>
                <a:gd name="T8" fmla="*/ 26 w 185"/>
                <a:gd name="T9" fmla="*/ 0 h 56"/>
              </a:gdLst>
              <a:ahLst/>
              <a:cxnLst>
                <a:cxn ang="0">
                  <a:pos x="T0" y="T1"/>
                </a:cxn>
                <a:cxn ang="0">
                  <a:pos x="T2" y="T3"/>
                </a:cxn>
                <a:cxn ang="0">
                  <a:pos x="T4" y="T5"/>
                </a:cxn>
                <a:cxn ang="0">
                  <a:pos x="T6" y="T7"/>
                </a:cxn>
                <a:cxn ang="0">
                  <a:pos x="T8" y="T9"/>
                </a:cxn>
              </a:cxnLst>
              <a:rect l="0" t="0" r="r" b="b"/>
              <a:pathLst>
                <a:path w="185" h="56">
                  <a:moveTo>
                    <a:pt x="26" y="0"/>
                  </a:moveTo>
                  <a:lnTo>
                    <a:pt x="0" y="56"/>
                  </a:lnTo>
                  <a:lnTo>
                    <a:pt x="181" y="56"/>
                  </a:lnTo>
                  <a:lnTo>
                    <a:pt x="185" y="17"/>
                  </a:lnTo>
                  <a:lnTo>
                    <a:pt x="26" y="0"/>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2" name="Freeform 14">
              <a:extLst>
                <a:ext uri="{FF2B5EF4-FFF2-40B4-BE49-F238E27FC236}">
                  <a16:creationId xmlns:a16="http://schemas.microsoft.com/office/drawing/2014/main" id="{3A8DF3D5-BB7E-46BE-83B1-B118A13D14F6}"/>
                </a:ext>
              </a:extLst>
            </p:cNvPr>
            <p:cNvSpPr>
              <a:spLocks/>
            </p:cNvSpPr>
            <p:nvPr userDrawn="1"/>
          </p:nvSpPr>
          <p:spPr bwMode="auto">
            <a:xfrm rot="16521349">
              <a:off x="7885039" y="2322171"/>
              <a:ext cx="2042812" cy="651483"/>
            </a:xfrm>
            <a:custGeom>
              <a:avLst/>
              <a:gdLst>
                <a:gd name="T0" fmla="*/ 1488 w 2170"/>
                <a:gd name="T1" fmla="*/ 655 h 673"/>
                <a:gd name="T2" fmla="*/ 1488 w 2170"/>
                <a:gd name="T3" fmla="*/ 655 h 673"/>
                <a:gd name="T4" fmla="*/ 12 w 2170"/>
                <a:gd name="T5" fmla="*/ 484 h 673"/>
                <a:gd name="T6" fmla="*/ 12 w 2170"/>
                <a:gd name="T7" fmla="*/ 483 h 673"/>
                <a:gd name="T8" fmla="*/ 12 w 2170"/>
                <a:gd name="T9" fmla="*/ 483 h 673"/>
                <a:gd name="T10" fmla="*/ 10 w 2170"/>
                <a:gd name="T11" fmla="*/ 238 h 673"/>
                <a:gd name="T12" fmla="*/ 68 w 2170"/>
                <a:gd name="T13" fmla="*/ 0 h 673"/>
                <a:gd name="T14" fmla="*/ 1526 w 2170"/>
                <a:gd name="T15" fmla="*/ 169 h 673"/>
                <a:gd name="T16" fmla="*/ 1544 w 2170"/>
                <a:gd name="T17" fmla="*/ 171 h 673"/>
                <a:gd name="T18" fmla="*/ 2170 w 2170"/>
                <a:gd name="T19" fmla="*/ 488 h 673"/>
                <a:gd name="T20" fmla="*/ 1488 w 2170"/>
                <a:gd name="T21" fmla="*/ 655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0" h="673">
                  <a:moveTo>
                    <a:pt x="1488" y="655"/>
                  </a:moveTo>
                  <a:cubicBezTo>
                    <a:pt x="1488" y="655"/>
                    <a:pt x="1488" y="655"/>
                    <a:pt x="1488" y="655"/>
                  </a:cubicBezTo>
                  <a:cubicBezTo>
                    <a:pt x="12" y="484"/>
                    <a:pt x="12" y="484"/>
                    <a:pt x="12" y="484"/>
                  </a:cubicBezTo>
                  <a:cubicBezTo>
                    <a:pt x="12" y="483"/>
                    <a:pt x="12" y="483"/>
                    <a:pt x="12" y="483"/>
                  </a:cubicBezTo>
                  <a:cubicBezTo>
                    <a:pt x="12" y="483"/>
                    <a:pt x="12" y="483"/>
                    <a:pt x="12" y="483"/>
                  </a:cubicBezTo>
                  <a:cubicBezTo>
                    <a:pt x="1" y="405"/>
                    <a:pt x="0" y="323"/>
                    <a:pt x="10" y="238"/>
                  </a:cubicBezTo>
                  <a:cubicBezTo>
                    <a:pt x="19" y="153"/>
                    <a:pt x="39" y="73"/>
                    <a:pt x="68" y="0"/>
                  </a:cubicBezTo>
                  <a:cubicBezTo>
                    <a:pt x="1526" y="169"/>
                    <a:pt x="1526" y="169"/>
                    <a:pt x="1526" y="169"/>
                  </a:cubicBezTo>
                  <a:cubicBezTo>
                    <a:pt x="1532" y="169"/>
                    <a:pt x="1538" y="170"/>
                    <a:pt x="1544" y="171"/>
                  </a:cubicBezTo>
                  <a:cubicBezTo>
                    <a:pt x="1720" y="194"/>
                    <a:pt x="1988" y="360"/>
                    <a:pt x="2170" y="488"/>
                  </a:cubicBezTo>
                  <a:cubicBezTo>
                    <a:pt x="1963" y="572"/>
                    <a:pt x="1665" y="673"/>
                    <a:pt x="1488" y="655"/>
                  </a:cubicBezTo>
                  <a:close/>
                </a:path>
              </a:pathLst>
            </a:custGeom>
            <a:solidFill>
              <a:srgbClr val="F6DE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3" name="Freeform 15">
              <a:extLst>
                <a:ext uri="{FF2B5EF4-FFF2-40B4-BE49-F238E27FC236}">
                  <a16:creationId xmlns:a16="http://schemas.microsoft.com/office/drawing/2014/main" id="{3D1D39C1-E9A9-4D85-8D31-697403408BBD}"/>
                </a:ext>
              </a:extLst>
            </p:cNvPr>
            <p:cNvSpPr>
              <a:spLocks/>
            </p:cNvSpPr>
            <p:nvPr userDrawn="1"/>
          </p:nvSpPr>
          <p:spPr bwMode="auto">
            <a:xfrm rot="16521349">
              <a:off x="8809147" y="2326102"/>
              <a:ext cx="305822" cy="326810"/>
            </a:xfrm>
            <a:custGeom>
              <a:avLst/>
              <a:gdLst>
                <a:gd name="T0" fmla="*/ 61 w 338"/>
                <a:gd name="T1" fmla="*/ 278 h 338"/>
                <a:gd name="T2" fmla="*/ 278 w 338"/>
                <a:gd name="T3" fmla="*/ 277 h 338"/>
                <a:gd name="T4" fmla="*/ 277 w 338"/>
                <a:gd name="T5" fmla="*/ 59 h 338"/>
                <a:gd name="T6" fmla="*/ 60 w 338"/>
                <a:gd name="T7" fmla="*/ 60 h 338"/>
                <a:gd name="T8" fmla="*/ 61 w 338"/>
                <a:gd name="T9" fmla="*/ 278 h 338"/>
              </a:gdLst>
              <a:ahLst/>
              <a:cxnLst>
                <a:cxn ang="0">
                  <a:pos x="T0" y="T1"/>
                </a:cxn>
                <a:cxn ang="0">
                  <a:pos x="T2" y="T3"/>
                </a:cxn>
                <a:cxn ang="0">
                  <a:pos x="T4" y="T5"/>
                </a:cxn>
                <a:cxn ang="0">
                  <a:pos x="T6" y="T7"/>
                </a:cxn>
                <a:cxn ang="0">
                  <a:pos x="T8" y="T9"/>
                </a:cxn>
              </a:cxnLst>
              <a:rect l="0" t="0" r="r" b="b"/>
              <a:pathLst>
                <a:path w="338" h="338">
                  <a:moveTo>
                    <a:pt x="61" y="278"/>
                  </a:moveTo>
                  <a:cubicBezTo>
                    <a:pt x="121" y="338"/>
                    <a:pt x="219" y="337"/>
                    <a:pt x="278" y="277"/>
                  </a:cubicBezTo>
                  <a:cubicBezTo>
                    <a:pt x="338" y="217"/>
                    <a:pt x="338" y="119"/>
                    <a:pt x="277" y="59"/>
                  </a:cubicBezTo>
                  <a:cubicBezTo>
                    <a:pt x="217" y="0"/>
                    <a:pt x="119" y="0"/>
                    <a:pt x="60" y="60"/>
                  </a:cubicBezTo>
                  <a:cubicBezTo>
                    <a:pt x="0" y="121"/>
                    <a:pt x="1" y="218"/>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4" name="Freeform 16">
              <a:extLst>
                <a:ext uri="{FF2B5EF4-FFF2-40B4-BE49-F238E27FC236}">
                  <a16:creationId xmlns:a16="http://schemas.microsoft.com/office/drawing/2014/main" id="{A38F8BE7-DF85-4116-A177-4B317C78131C}"/>
                </a:ext>
              </a:extLst>
            </p:cNvPr>
            <p:cNvSpPr>
              <a:spLocks/>
            </p:cNvSpPr>
            <p:nvPr userDrawn="1"/>
          </p:nvSpPr>
          <p:spPr bwMode="auto">
            <a:xfrm rot="16521349">
              <a:off x="8721482" y="2724487"/>
              <a:ext cx="305822" cy="324674"/>
            </a:xfrm>
            <a:custGeom>
              <a:avLst/>
              <a:gdLst>
                <a:gd name="T0" fmla="*/ 61 w 339"/>
                <a:gd name="T1" fmla="*/ 278 h 338"/>
                <a:gd name="T2" fmla="*/ 279 w 339"/>
                <a:gd name="T3" fmla="*/ 277 h 338"/>
                <a:gd name="T4" fmla="*/ 278 w 339"/>
                <a:gd name="T5" fmla="*/ 59 h 338"/>
                <a:gd name="T6" fmla="*/ 60 w 339"/>
                <a:gd name="T7" fmla="*/ 61 h 338"/>
                <a:gd name="T8" fmla="*/ 61 w 339"/>
                <a:gd name="T9" fmla="*/ 278 h 338"/>
              </a:gdLst>
              <a:ahLst/>
              <a:cxnLst>
                <a:cxn ang="0">
                  <a:pos x="T0" y="T1"/>
                </a:cxn>
                <a:cxn ang="0">
                  <a:pos x="T2" y="T3"/>
                </a:cxn>
                <a:cxn ang="0">
                  <a:pos x="T4" y="T5"/>
                </a:cxn>
                <a:cxn ang="0">
                  <a:pos x="T6" y="T7"/>
                </a:cxn>
                <a:cxn ang="0">
                  <a:pos x="T8" y="T9"/>
                </a:cxn>
              </a:cxnLst>
              <a:rect l="0" t="0" r="r" b="b"/>
              <a:pathLst>
                <a:path w="339" h="338">
                  <a:moveTo>
                    <a:pt x="61" y="278"/>
                  </a:moveTo>
                  <a:cubicBezTo>
                    <a:pt x="122" y="338"/>
                    <a:pt x="219" y="337"/>
                    <a:pt x="279" y="277"/>
                  </a:cubicBezTo>
                  <a:cubicBezTo>
                    <a:pt x="339" y="217"/>
                    <a:pt x="338" y="119"/>
                    <a:pt x="278" y="59"/>
                  </a:cubicBezTo>
                  <a:cubicBezTo>
                    <a:pt x="217" y="0"/>
                    <a:pt x="120" y="0"/>
                    <a:pt x="60" y="61"/>
                  </a:cubicBezTo>
                  <a:cubicBezTo>
                    <a:pt x="0" y="121"/>
                    <a:pt x="1" y="219"/>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7">
              <a:extLst>
                <a:ext uri="{FF2B5EF4-FFF2-40B4-BE49-F238E27FC236}">
                  <a16:creationId xmlns:a16="http://schemas.microsoft.com/office/drawing/2014/main" id="{2A2AE78E-0370-4ED0-B981-4AF744DDB1ED}"/>
                </a:ext>
              </a:extLst>
            </p:cNvPr>
            <p:cNvSpPr>
              <a:spLocks/>
            </p:cNvSpPr>
            <p:nvPr userDrawn="1"/>
          </p:nvSpPr>
          <p:spPr bwMode="auto">
            <a:xfrm rot="16521349">
              <a:off x="8318538" y="2718897"/>
              <a:ext cx="1549099" cy="224281"/>
            </a:xfrm>
            <a:custGeom>
              <a:avLst/>
              <a:gdLst>
                <a:gd name="T0" fmla="*/ 1442 w 1710"/>
                <a:gd name="T1" fmla="*/ 167 h 231"/>
                <a:gd name="T2" fmla="*/ 1442 w 1710"/>
                <a:gd name="T3" fmla="*/ 167 h 231"/>
                <a:gd name="T4" fmla="*/ 0 w 1710"/>
                <a:gd name="T5" fmla="*/ 0 h 231"/>
                <a:gd name="T6" fmla="*/ 6 w 1710"/>
                <a:gd name="T7" fmla="*/ 53 h 231"/>
                <a:gd name="T8" fmla="*/ 1463 w 1710"/>
                <a:gd name="T9" fmla="*/ 222 h 231"/>
                <a:gd name="T10" fmla="*/ 1482 w 1710"/>
                <a:gd name="T11" fmla="*/ 224 h 231"/>
                <a:gd name="T12" fmla="*/ 1710 w 1710"/>
                <a:gd name="T13" fmla="*/ 204 h 231"/>
                <a:gd name="T14" fmla="*/ 1442 w 1710"/>
                <a:gd name="T15" fmla="*/ 167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0" h="231">
                  <a:moveTo>
                    <a:pt x="1442" y="167"/>
                  </a:moveTo>
                  <a:cubicBezTo>
                    <a:pt x="1442" y="167"/>
                    <a:pt x="1442" y="167"/>
                    <a:pt x="1442" y="167"/>
                  </a:cubicBezTo>
                  <a:cubicBezTo>
                    <a:pt x="0" y="0"/>
                    <a:pt x="0" y="0"/>
                    <a:pt x="0" y="0"/>
                  </a:cubicBezTo>
                  <a:cubicBezTo>
                    <a:pt x="1" y="18"/>
                    <a:pt x="3" y="36"/>
                    <a:pt x="6" y="53"/>
                  </a:cubicBezTo>
                  <a:cubicBezTo>
                    <a:pt x="1463" y="222"/>
                    <a:pt x="1463" y="222"/>
                    <a:pt x="1463" y="222"/>
                  </a:cubicBezTo>
                  <a:cubicBezTo>
                    <a:pt x="1469" y="223"/>
                    <a:pt x="1476" y="224"/>
                    <a:pt x="1482" y="224"/>
                  </a:cubicBezTo>
                  <a:cubicBezTo>
                    <a:pt x="1546" y="231"/>
                    <a:pt x="1625" y="222"/>
                    <a:pt x="1710" y="204"/>
                  </a:cubicBezTo>
                  <a:cubicBezTo>
                    <a:pt x="1635" y="193"/>
                    <a:pt x="1545" y="181"/>
                    <a:pt x="1442" y="167"/>
                  </a:cubicBezTo>
                  <a:close/>
                </a:path>
              </a:pathLst>
            </a:custGeom>
            <a:solidFill>
              <a:srgbClr val="D9BE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8">
              <a:extLst>
                <a:ext uri="{FF2B5EF4-FFF2-40B4-BE49-F238E27FC236}">
                  <a16:creationId xmlns:a16="http://schemas.microsoft.com/office/drawing/2014/main" id="{8F85D489-EFA6-4A9A-AF52-83FFCB53DFB2}"/>
                </a:ext>
              </a:extLst>
            </p:cNvPr>
            <p:cNvSpPr>
              <a:spLocks/>
            </p:cNvSpPr>
            <p:nvPr userDrawn="1"/>
          </p:nvSpPr>
          <p:spPr bwMode="auto">
            <a:xfrm rot="16521349">
              <a:off x="7911976" y="2634380"/>
              <a:ext cx="1551098" cy="234961"/>
            </a:xfrm>
            <a:custGeom>
              <a:avLst/>
              <a:gdLst>
                <a:gd name="T0" fmla="*/ 1442 w 1712"/>
                <a:gd name="T1" fmla="*/ 217 h 243"/>
                <a:gd name="T2" fmla="*/ 1442 w 1712"/>
                <a:gd name="T3" fmla="*/ 217 h 243"/>
                <a:gd name="T4" fmla="*/ 0 w 1712"/>
                <a:gd name="T5" fmla="*/ 50 h 243"/>
                <a:gd name="T6" fmla="*/ 18 w 1712"/>
                <a:gd name="T7" fmla="*/ 0 h 243"/>
                <a:gd name="T8" fmla="*/ 1476 w 1712"/>
                <a:gd name="T9" fmla="*/ 169 h 243"/>
                <a:gd name="T10" fmla="*/ 1494 w 1712"/>
                <a:gd name="T11" fmla="*/ 171 h 243"/>
                <a:gd name="T12" fmla="*/ 1712 w 1712"/>
                <a:gd name="T13" fmla="*/ 243 h 243"/>
                <a:gd name="T14" fmla="*/ 1442 w 1712"/>
                <a:gd name="T15" fmla="*/ 217 h 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2" h="243">
                  <a:moveTo>
                    <a:pt x="1442" y="217"/>
                  </a:moveTo>
                  <a:cubicBezTo>
                    <a:pt x="1442" y="217"/>
                    <a:pt x="1442" y="217"/>
                    <a:pt x="1442" y="217"/>
                  </a:cubicBezTo>
                  <a:cubicBezTo>
                    <a:pt x="0" y="50"/>
                    <a:pt x="0" y="50"/>
                    <a:pt x="0" y="50"/>
                  </a:cubicBezTo>
                  <a:cubicBezTo>
                    <a:pt x="5" y="33"/>
                    <a:pt x="11" y="16"/>
                    <a:pt x="18" y="0"/>
                  </a:cubicBezTo>
                  <a:cubicBezTo>
                    <a:pt x="1476" y="169"/>
                    <a:pt x="1476" y="169"/>
                    <a:pt x="1476" y="169"/>
                  </a:cubicBezTo>
                  <a:cubicBezTo>
                    <a:pt x="1482" y="169"/>
                    <a:pt x="1488" y="170"/>
                    <a:pt x="1494" y="171"/>
                  </a:cubicBezTo>
                  <a:cubicBezTo>
                    <a:pt x="1557" y="179"/>
                    <a:pt x="1633" y="206"/>
                    <a:pt x="1712" y="243"/>
                  </a:cubicBezTo>
                  <a:cubicBezTo>
                    <a:pt x="1636" y="236"/>
                    <a:pt x="1546" y="228"/>
                    <a:pt x="1442" y="2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7" name="Freeform 19">
              <a:extLst>
                <a:ext uri="{FF2B5EF4-FFF2-40B4-BE49-F238E27FC236}">
                  <a16:creationId xmlns:a16="http://schemas.microsoft.com/office/drawing/2014/main" id="{6A452174-59A8-4FD5-9CF9-2FDC7697E6DD}"/>
                </a:ext>
              </a:extLst>
            </p:cNvPr>
            <p:cNvSpPr>
              <a:spLocks/>
            </p:cNvSpPr>
            <p:nvPr userDrawn="1"/>
          </p:nvSpPr>
          <p:spPr bwMode="auto">
            <a:xfrm rot="16521349">
              <a:off x="8748259" y="1704837"/>
              <a:ext cx="609646" cy="474194"/>
            </a:xfrm>
            <a:custGeom>
              <a:avLst/>
              <a:gdLst>
                <a:gd name="T0" fmla="*/ 68 w 674"/>
                <a:gd name="T1" fmla="*/ 0 h 492"/>
                <a:gd name="T2" fmla="*/ 674 w 674"/>
                <a:gd name="T3" fmla="*/ 314 h 492"/>
                <a:gd name="T4" fmla="*/ 12 w 674"/>
                <a:gd name="T5" fmla="*/ 483 h 492"/>
                <a:gd name="T6" fmla="*/ 12 w 674"/>
                <a:gd name="T7" fmla="*/ 483 h 492"/>
                <a:gd name="T8" fmla="*/ 10 w 674"/>
                <a:gd name="T9" fmla="*/ 238 h 492"/>
                <a:gd name="T10" fmla="*/ 68 w 674"/>
                <a:gd name="T11" fmla="*/ 0 h 492"/>
              </a:gdLst>
              <a:ahLst/>
              <a:cxnLst>
                <a:cxn ang="0">
                  <a:pos x="T0" y="T1"/>
                </a:cxn>
                <a:cxn ang="0">
                  <a:pos x="T2" y="T3"/>
                </a:cxn>
                <a:cxn ang="0">
                  <a:pos x="T4" y="T5"/>
                </a:cxn>
                <a:cxn ang="0">
                  <a:pos x="T6" y="T7"/>
                </a:cxn>
                <a:cxn ang="0">
                  <a:pos x="T8" y="T9"/>
                </a:cxn>
                <a:cxn ang="0">
                  <a:pos x="T10" y="T11"/>
                </a:cxn>
              </a:cxnLst>
              <a:rect l="0" t="0" r="r" b="b"/>
              <a:pathLst>
                <a:path w="674" h="492">
                  <a:moveTo>
                    <a:pt x="68" y="0"/>
                  </a:moveTo>
                  <a:cubicBezTo>
                    <a:pt x="244" y="32"/>
                    <a:pt x="498" y="191"/>
                    <a:pt x="674" y="314"/>
                  </a:cubicBezTo>
                  <a:cubicBezTo>
                    <a:pt x="475" y="395"/>
                    <a:pt x="191" y="492"/>
                    <a:pt x="12" y="483"/>
                  </a:cubicBezTo>
                  <a:cubicBezTo>
                    <a:pt x="12" y="483"/>
                    <a:pt x="12" y="483"/>
                    <a:pt x="12" y="483"/>
                  </a:cubicBezTo>
                  <a:cubicBezTo>
                    <a:pt x="1" y="405"/>
                    <a:pt x="0" y="323"/>
                    <a:pt x="10" y="238"/>
                  </a:cubicBezTo>
                  <a:cubicBezTo>
                    <a:pt x="20" y="153"/>
                    <a:pt x="40" y="73"/>
                    <a:pt x="68" y="0"/>
                  </a:cubicBez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8" name="Freeform 20">
              <a:extLst>
                <a:ext uri="{FF2B5EF4-FFF2-40B4-BE49-F238E27FC236}">
                  <a16:creationId xmlns:a16="http://schemas.microsoft.com/office/drawing/2014/main" id="{1E341DAE-F442-40C8-9B45-1929796627EF}"/>
                </a:ext>
              </a:extLst>
            </p:cNvPr>
            <p:cNvSpPr>
              <a:spLocks/>
            </p:cNvSpPr>
            <p:nvPr userDrawn="1"/>
          </p:nvSpPr>
          <p:spPr bwMode="auto">
            <a:xfrm rot="16521349">
              <a:off x="8900189" y="1869482"/>
              <a:ext cx="605648" cy="173017"/>
            </a:xfrm>
            <a:custGeom>
              <a:avLst/>
              <a:gdLst>
                <a:gd name="T0" fmla="*/ 668 w 669"/>
                <a:gd name="T1" fmla="*/ 0 h 179"/>
                <a:gd name="T2" fmla="*/ 668 w 669"/>
                <a:gd name="T3" fmla="*/ 0 h 179"/>
                <a:gd name="T4" fmla="*/ 669 w 669"/>
                <a:gd name="T5" fmla="*/ 2 h 179"/>
                <a:gd name="T6" fmla="*/ 9 w 669"/>
                <a:gd name="T7" fmla="*/ 170 h 179"/>
                <a:gd name="T8" fmla="*/ 9 w 669"/>
                <a:gd name="T9" fmla="*/ 170 h 179"/>
                <a:gd name="T10" fmla="*/ 0 w 669"/>
                <a:gd name="T11" fmla="*/ 39 h 179"/>
                <a:gd name="T12" fmla="*/ 668 w 669"/>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669" h="179">
                  <a:moveTo>
                    <a:pt x="668" y="0"/>
                  </a:moveTo>
                  <a:cubicBezTo>
                    <a:pt x="668" y="0"/>
                    <a:pt x="668" y="0"/>
                    <a:pt x="668" y="0"/>
                  </a:cubicBezTo>
                  <a:cubicBezTo>
                    <a:pt x="669" y="2"/>
                    <a:pt x="669" y="2"/>
                    <a:pt x="669" y="2"/>
                  </a:cubicBezTo>
                  <a:cubicBezTo>
                    <a:pt x="470" y="83"/>
                    <a:pt x="187" y="179"/>
                    <a:pt x="9" y="170"/>
                  </a:cubicBezTo>
                  <a:cubicBezTo>
                    <a:pt x="9" y="170"/>
                    <a:pt x="9" y="170"/>
                    <a:pt x="9" y="170"/>
                  </a:cubicBezTo>
                  <a:cubicBezTo>
                    <a:pt x="3" y="128"/>
                    <a:pt x="0" y="84"/>
                    <a:pt x="0" y="39"/>
                  </a:cubicBezTo>
                  <a:lnTo>
                    <a:pt x="668" y="0"/>
                  </a:lnTo>
                  <a:close/>
                </a:path>
              </a:pathLst>
            </a:custGeom>
            <a:solidFill>
              <a:srgbClr val="752B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9" name="Freeform 21">
              <a:extLst>
                <a:ext uri="{FF2B5EF4-FFF2-40B4-BE49-F238E27FC236}">
                  <a16:creationId xmlns:a16="http://schemas.microsoft.com/office/drawing/2014/main" id="{374C5B32-0420-4222-990B-33E71FC16F3B}"/>
                </a:ext>
              </a:extLst>
            </p:cNvPr>
            <p:cNvSpPr>
              <a:spLocks/>
            </p:cNvSpPr>
            <p:nvPr userDrawn="1"/>
          </p:nvSpPr>
          <p:spPr bwMode="auto">
            <a:xfrm rot="16521349">
              <a:off x="8633444" y="3124717"/>
              <a:ext cx="305822" cy="326810"/>
            </a:xfrm>
            <a:custGeom>
              <a:avLst/>
              <a:gdLst>
                <a:gd name="T0" fmla="*/ 60 w 338"/>
                <a:gd name="T1" fmla="*/ 278 h 338"/>
                <a:gd name="T2" fmla="*/ 278 w 338"/>
                <a:gd name="T3" fmla="*/ 277 h 338"/>
                <a:gd name="T4" fmla="*/ 277 w 338"/>
                <a:gd name="T5" fmla="*/ 59 h 338"/>
                <a:gd name="T6" fmla="*/ 59 w 338"/>
                <a:gd name="T7" fmla="*/ 60 h 338"/>
                <a:gd name="T8" fmla="*/ 60 w 338"/>
                <a:gd name="T9" fmla="*/ 278 h 338"/>
              </a:gdLst>
              <a:ahLst/>
              <a:cxnLst>
                <a:cxn ang="0">
                  <a:pos x="T0" y="T1"/>
                </a:cxn>
                <a:cxn ang="0">
                  <a:pos x="T2" y="T3"/>
                </a:cxn>
                <a:cxn ang="0">
                  <a:pos x="T4" y="T5"/>
                </a:cxn>
                <a:cxn ang="0">
                  <a:pos x="T6" y="T7"/>
                </a:cxn>
                <a:cxn ang="0">
                  <a:pos x="T8" y="T9"/>
                </a:cxn>
              </a:cxnLst>
              <a:rect l="0" t="0" r="r" b="b"/>
              <a:pathLst>
                <a:path w="338" h="338">
                  <a:moveTo>
                    <a:pt x="60" y="278"/>
                  </a:moveTo>
                  <a:cubicBezTo>
                    <a:pt x="121" y="338"/>
                    <a:pt x="218" y="337"/>
                    <a:pt x="278" y="277"/>
                  </a:cubicBezTo>
                  <a:cubicBezTo>
                    <a:pt x="338" y="217"/>
                    <a:pt x="337" y="119"/>
                    <a:pt x="277" y="59"/>
                  </a:cubicBezTo>
                  <a:cubicBezTo>
                    <a:pt x="217" y="0"/>
                    <a:pt x="119" y="0"/>
                    <a:pt x="59" y="60"/>
                  </a:cubicBezTo>
                  <a:cubicBezTo>
                    <a:pt x="0" y="121"/>
                    <a:pt x="0" y="218"/>
                    <a:pt x="60"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0" name="Freeform 22">
              <a:extLst>
                <a:ext uri="{FF2B5EF4-FFF2-40B4-BE49-F238E27FC236}">
                  <a16:creationId xmlns:a16="http://schemas.microsoft.com/office/drawing/2014/main" id="{BD8DB175-738B-4810-964C-BACC2B1B57CA}"/>
                </a:ext>
              </a:extLst>
            </p:cNvPr>
            <p:cNvSpPr>
              <a:spLocks/>
            </p:cNvSpPr>
            <p:nvPr userDrawn="1"/>
          </p:nvSpPr>
          <p:spPr bwMode="auto">
            <a:xfrm rot="16521349">
              <a:off x="8669266" y="3165128"/>
              <a:ext cx="231865" cy="247777"/>
            </a:xfrm>
            <a:custGeom>
              <a:avLst/>
              <a:gdLst>
                <a:gd name="T0" fmla="*/ 47 w 257"/>
                <a:gd name="T1" fmla="*/ 212 h 257"/>
                <a:gd name="T2" fmla="*/ 212 w 257"/>
                <a:gd name="T3" fmla="*/ 211 h 257"/>
                <a:gd name="T4" fmla="*/ 211 w 257"/>
                <a:gd name="T5" fmla="*/ 46 h 257"/>
                <a:gd name="T6" fmla="*/ 46 w 257"/>
                <a:gd name="T7" fmla="*/ 46 h 257"/>
                <a:gd name="T8" fmla="*/ 47 w 257"/>
                <a:gd name="T9" fmla="*/ 212 h 257"/>
              </a:gdLst>
              <a:ahLst/>
              <a:cxnLst>
                <a:cxn ang="0">
                  <a:pos x="T0" y="T1"/>
                </a:cxn>
                <a:cxn ang="0">
                  <a:pos x="T2" y="T3"/>
                </a:cxn>
                <a:cxn ang="0">
                  <a:pos x="T4" y="T5"/>
                </a:cxn>
                <a:cxn ang="0">
                  <a:pos x="T6" y="T7"/>
                </a:cxn>
                <a:cxn ang="0">
                  <a:pos x="T8" y="T9"/>
                </a:cxn>
              </a:cxnLst>
              <a:rect l="0" t="0" r="r" b="b"/>
              <a:pathLst>
                <a:path w="257" h="257">
                  <a:moveTo>
                    <a:pt x="47" y="212"/>
                  </a:moveTo>
                  <a:cubicBezTo>
                    <a:pt x="92" y="257"/>
                    <a:pt x="166" y="256"/>
                    <a:pt x="212" y="211"/>
                  </a:cubicBezTo>
                  <a:cubicBezTo>
                    <a:pt x="257" y="165"/>
                    <a:pt x="257" y="91"/>
                    <a:pt x="211" y="46"/>
                  </a:cubicBezTo>
                  <a:cubicBezTo>
                    <a:pt x="165" y="0"/>
                    <a:pt x="91" y="1"/>
                    <a:pt x="46" y="46"/>
                  </a:cubicBezTo>
                  <a:cubicBezTo>
                    <a:pt x="0" y="92"/>
                    <a:pt x="1" y="166"/>
                    <a:pt x="47"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1" name="Freeform 23">
              <a:extLst>
                <a:ext uri="{FF2B5EF4-FFF2-40B4-BE49-F238E27FC236}">
                  <a16:creationId xmlns:a16="http://schemas.microsoft.com/office/drawing/2014/main" id="{2E9EA38E-31A9-4F7A-A27C-DDB0660A2D2F}"/>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2" name="Freeform 24">
              <a:extLst>
                <a:ext uri="{FF2B5EF4-FFF2-40B4-BE49-F238E27FC236}">
                  <a16:creationId xmlns:a16="http://schemas.microsoft.com/office/drawing/2014/main" id="{1A51A1DE-DD11-4F54-859F-A27426FCB2B2}"/>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3" name="Freeform 25">
              <a:extLst>
                <a:ext uri="{FF2B5EF4-FFF2-40B4-BE49-F238E27FC236}">
                  <a16:creationId xmlns:a16="http://schemas.microsoft.com/office/drawing/2014/main" id="{6F8E6ADC-AAF3-4909-A0F2-18F9345E6CDB}"/>
                </a:ext>
              </a:extLst>
            </p:cNvPr>
            <p:cNvSpPr>
              <a:spLocks/>
            </p:cNvSpPr>
            <p:nvPr userDrawn="1"/>
          </p:nvSpPr>
          <p:spPr bwMode="auto">
            <a:xfrm rot="16521349">
              <a:off x="8767399" y="1734400"/>
              <a:ext cx="609646" cy="418658"/>
            </a:xfrm>
            <a:custGeom>
              <a:avLst/>
              <a:gdLst>
                <a:gd name="T0" fmla="*/ 51 w 674"/>
                <a:gd name="T1" fmla="*/ 0 h 434"/>
                <a:gd name="T2" fmla="*/ 674 w 674"/>
                <a:gd name="T3" fmla="*/ 265 h 434"/>
                <a:gd name="T4" fmla="*/ 6 w 674"/>
                <a:gd name="T5" fmla="*/ 382 h 434"/>
                <a:gd name="T6" fmla="*/ 12 w 674"/>
                <a:gd name="T7" fmla="*/ 434 h 434"/>
                <a:gd name="T8" fmla="*/ 10 w 674"/>
                <a:gd name="T9" fmla="*/ 189 h 434"/>
                <a:gd name="T10" fmla="*/ 51 w 674"/>
                <a:gd name="T11" fmla="*/ 0 h 434"/>
              </a:gdLst>
              <a:ahLst/>
              <a:cxnLst>
                <a:cxn ang="0">
                  <a:pos x="T0" y="T1"/>
                </a:cxn>
                <a:cxn ang="0">
                  <a:pos x="T2" y="T3"/>
                </a:cxn>
                <a:cxn ang="0">
                  <a:pos x="T4" y="T5"/>
                </a:cxn>
                <a:cxn ang="0">
                  <a:pos x="T6" y="T7"/>
                </a:cxn>
                <a:cxn ang="0">
                  <a:pos x="T8" y="T9"/>
                </a:cxn>
                <a:cxn ang="0">
                  <a:pos x="T10" y="T11"/>
                </a:cxn>
              </a:cxnLst>
              <a:rect l="0" t="0" r="r" b="b"/>
              <a:pathLst>
                <a:path w="674" h="434">
                  <a:moveTo>
                    <a:pt x="51" y="0"/>
                  </a:moveTo>
                  <a:cubicBezTo>
                    <a:pt x="227" y="32"/>
                    <a:pt x="498" y="142"/>
                    <a:pt x="674" y="265"/>
                  </a:cubicBezTo>
                  <a:cubicBezTo>
                    <a:pt x="475" y="346"/>
                    <a:pt x="185" y="391"/>
                    <a:pt x="6" y="382"/>
                  </a:cubicBezTo>
                  <a:cubicBezTo>
                    <a:pt x="12" y="434"/>
                    <a:pt x="12" y="434"/>
                    <a:pt x="12" y="434"/>
                  </a:cubicBezTo>
                  <a:cubicBezTo>
                    <a:pt x="1" y="356"/>
                    <a:pt x="0" y="274"/>
                    <a:pt x="10" y="189"/>
                  </a:cubicBezTo>
                  <a:cubicBezTo>
                    <a:pt x="20" y="104"/>
                    <a:pt x="23" y="72"/>
                    <a:pt x="51" y="0"/>
                  </a:cubicBez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4" name="Freeform 26">
              <a:extLst>
                <a:ext uri="{FF2B5EF4-FFF2-40B4-BE49-F238E27FC236}">
                  <a16:creationId xmlns:a16="http://schemas.microsoft.com/office/drawing/2014/main" id="{BDF63CEE-5A3E-4DF6-96AD-ECEFE80258A4}"/>
                </a:ext>
              </a:extLst>
            </p:cNvPr>
            <p:cNvSpPr>
              <a:spLocks/>
            </p:cNvSpPr>
            <p:nvPr userDrawn="1"/>
          </p:nvSpPr>
          <p:spPr bwMode="auto">
            <a:xfrm rot="16521349">
              <a:off x="8667249" y="3228128"/>
              <a:ext cx="165904" cy="113209"/>
            </a:xfrm>
            <a:custGeom>
              <a:avLst/>
              <a:gdLst>
                <a:gd name="T0" fmla="*/ 152 w 183"/>
                <a:gd name="T1" fmla="*/ 34 h 119"/>
                <a:gd name="T2" fmla="*/ 175 w 183"/>
                <a:gd name="T3" fmla="*/ 119 h 119"/>
                <a:gd name="T4" fmla="*/ 150 w 183"/>
                <a:gd name="T5" fmla="*/ 69 h 119"/>
                <a:gd name="T6" fmla="*/ 26 w 183"/>
                <a:gd name="T7" fmla="*/ 70 h 119"/>
                <a:gd name="T8" fmla="*/ 4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6" y="57"/>
                    <a:pt x="183" y="90"/>
                    <a:pt x="175" y="119"/>
                  </a:cubicBezTo>
                  <a:cubicBezTo>
                    <a:pt x="173" y="101"/>
                    <a:pt x="164" y="83"/>
                    <a:pt x="150" y="69"/>
                  </a:cubicBezTo>
                  <a:cubicBezTo>
                    <a:pt x="116" y="35"/>
                    <a:pt x="60" y="35"/>
                    <a:pt x="26" y="70"/>
                  </a:cubicBezTo>
                  <a:cubicBezTo>
                    <a:pt x="15" y="81"/>
                    <a:pt x="8" y="94"/>
                    <a:pt x="4" y="109"/>
                  </a:cubicBezTo>
                  <a:cubicBezTo>
                    <a:pt x="0" y="83"/>
                    <a:pt x="8" y="55"/>
                    <a:pt x="28" y="35"/>
                  </a:cubicBezTo>
                  <a:cubicBezTo>
                    <a:pt x="62" y="0"/>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5" name="Freeform 27">
              <a:extLst>
                <a:ext uri="{FF2B5EF4-FFF2-40B4-BE49-F238E27FC236}">
                  <a16:creationId xmlns:a16="http://schemas.microsoft.com/office/drawing/2014/main" id="{7E9E5F1C-7195-40F7-8403-CBE8E136E657}"/>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6" name="Freeform 28">
              <a:extLst>
                <a:ext uri="{FF2B5EF4-FFF2-40B4-BE49-F238E27FC236}">
                  <a16:creationId xmlns:a16="http://schemas.microsoft.com/office/drawing/2014/main" id="{7070E16E-AB08-4A17-9271-C95B1462E132}"/>
                </a:ext>
              </a:extLst>
            </p:cNvPr>
            <p:cNvSpPr>
              <a:spLocks/>
            </p:cNvSpPr>
            <p:nvPr userDrawn="1"/>
          </p:nvSpPr>
          <p:spPr bwMode="auto">
            <a:xfrm rot="16521349">
              <a:off x="8755287" y="2825762"/>
              <a:ext cx="165904" cy="115345"/>
            </a:xfrm>
            <a:custGeom>
              <a:avLst/>
              <a:gdLst>
                <a:gd name="T0" fmla="*/ 152 w 183"/>
                <a:gd name="T1" fmla="*/ 34 h 120"/>
                <a:gd name="T2" fmla="*/ 175 w 183"/>
                <a:gd name="T3" fmla="*/ 120 h 120"/>
                <a:gd name="T4" fmla="*/ 150 w 183"/>
                <a:gd name="T5" fmla="*/ 69 h 120"/>
                <a:gd name="T6" fmla="*/ 26 w 183"/>
                <a:gd name="T7" fmla="*/ 70 h 120"/>
                <a:gd name="T8" fmla="*/ 4 w 183"/>
                <a:gd name="T9" fmla="*/ 109 h 120"/>
                <a:gd name="T10" fmla="*/ 28 w 183"/>
                <a:gd name="T11" fmla="*/ 35 h 120"/>
                <a:gd name="T12" fmla="*/ 152 w 183"/>
                <a:gd name="T13" fmla="*/ 34 h 120"/>
              </a:gdLst>
              <a:ahLst/>
              <a:cxnLst>
                <a:cxn ang="0">
                  <a:pos x="T0" y="T1"/>
                </a:cxn>
                <a:cxn ang="0">
                  <a:pos x="T2" y="T3"/>
                </a:cxn>
                <a:cxn ang="0">
                  <a:pos x="T4" y="T5"/>
                </a:cxn>
                <a:cxn ang="0">
                  <a:pos x="T6" y="T7"/>
                </a:cxn>
                <a:cxn ang="0">
                  <a:pos x="T8" y="T9"/>
                </a:cxn>
                <a:cxn ang="0">
                  <a:pos x="T10" y="T11"/>
                </a:cxn>
                <a:cxn ang="0">
                  <a:pos x="T12" y="T13"/>
                </a:cxn>
              </a:cxnLst>
              <a:rect l="0" t="0" r="r" b="b"/>
              <a:pathLst>
                <a:path w="183" h="120">
                  <a:moveTo>
                    <a:pt x="152" y="34"/>
                  </a:moveTo>
                  <a:cubicBezTo>
                    <a:pt x="175" y="57"/>
                    <a:pt x="183" y="90"/>
                    <a:pt x="175" y="120"/>
                  </a:cubicBezTo>
                  <a:cubicBezTo>
                    <a:pt x="173" y="101"/>
                    <a:pt x="164" y="83"/>
                    <a:pt x="150" y="69"/>
                  </a:cubicBezTo>
                  <a:cubicBezTo>
                    <a:pt x="116" y="35"/>
                    <a:pt x="60" y="36"/>
                    <a:pt x="26" y="70"/>
                  </a:cubicBezTo>
                  <a:cubicBezTo>
                    <a:pt x="15" y="81"/>
                    <a:pt x="7" y="95"/>
                    <a:pt x="4" y="109"/>
                  </a:cubicBezTo>
                  <a:cubicBezTo>
                    <a:pt x="0" y="83"/>
                    <a:pt x="8" y="55"/>
                    <a:pt x="28" y="35"/>
                  </a:cubicBezTo>
                  <a:cubicBezTo>
                    <a:pt x="62" y="1"/>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7" name="Freeform 29">
              <a:extLst>
                <a:ext uri="{FF2B5EF4-FFF2-40B4-BE49-F238E27FC236}">
                  <a16:creationId xmlns:a16="http://schemas.microsoft.com/office/drawing/2014/main" id="{E1E5FBF5-E840-4174-8B94-CD06AAFFFDBA}"/>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8" name="Freeform 30">
              <a:extLst>
                <a:ext uri="{FF2B5EF4-FFF2-40B4-BE49-F238E27FC236}">
                  <a16:creationId xmlns:a16="http://schemas.microsoft.com/office/drawing/2014/main" id="{EE7A0DD7-E053-49F0-AA87-1A39DA5F1B96}"/>
                </a:ext>
              </a:extLst>
            </p:cNvPr>
            <p:cNvSpPr>
              <a:spLocks/>
            </p:cNvSpPr>
            <p:nvPr userDrawn="1"/>
          </p:nvSpPr>
          <p:spPr bwMode="auto">
            <a:xfrm rot="16521349">
              <a:off x="8845108" y="2427550"/>
              <a:ext cx="163905" cy="115345"/>
            </a:xfrm>
            <a:custGeom>
              <a:avLst/>
              <a:gdLst>
                <a:gd name="T0" fmla="*/ 152 w 183"/>
                <a:gd name="T1" fmla="*/ 34 h 119"/>
                <a:gd name="T2" fmla="*/ 175 w 183"/>
                <a:gd name="T3" fmla="*/ 119 h 119"/>
                <a:gd name="T4" fmla="*/ 150 w 183"/>
                <a:gd name="T5" fmla="*/ 69 h 119"/>
                <a:gd name="T6" fmla="*/ 26 w 183"/>
                <a:gd name="T7" fmla="*/ 70 h 119"/>
                <a:gd name="T8" fmla="*/ 3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5" y="57"/>
                    <a:pt x="183" y="90"/>
                    <a:pt x="175" y="119"/>
                  </a:cubicBezTo>
                  <a:cubicBezTo>
                    <a:pt x="172" y="101"/>
                    <a:pt x="164" y="83"/>
                    <a:pt x="150" y="69"/>
                  </a:cubicBezTo>
                  <a:cubicBezTo>
                    <a:pt x="115" y="35"/>
                    <a:pt x="60" y="35"/>
                    <a:pt x="26" y="70"/>
                  </a:cubicBezTo>
                  <a:cubicBezTo>
                    <a:pt x="14" y="81"/>
                    <a:pt x="7" y="94"/>
                    <a:pt x="3" y="109"/>
                  </a:cubicBezTo>
                  <a:cubicBezTo>
                    <a:pt x="0" y="83"/>
                    <a:pt x="8" y="55"/>
                    <a:pt x="28" y="35"/>
                  </a:cubicBezTo>
                  <a:cubicBezTo>
                    <a:pt x="62" y="0"/>
                    <a:pt x="117"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412579569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barn(outVertical)">
                                      <p:cBhvr>
                                        <p:cTn id="15" dur="750"/>
                                        <p:tgtEl>
                                          <p:spTgt spid="66"/>
                                        </p:tgtEl>
                                      </p:cBhvr>
                                    </p:animEffect>
                                  </p:childTnLst>
                                </p:cTn>
                              </p:par>
                              <p:par>
                                <p:cTn id="16" presetID="2" presetClass="entr" presetSubtype="4" fill="hold" nodeType="withEffect">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cBhvr additive="base">
                                        <p:cTn id="18" dur="750" fill="hold"/>
                                        <p:tgtEl>
                                          <p:spTgt spid="65"/>
                                        </p:tgtEl>
                                        <p:attrNameLst>
                                          <p:attrName>ppt_x</p:attrName>
                                        </p:attrNameLst>
                                      </p:cBhvr>
                                      <p:tavLst>
                                        <p:tav tm="0">
                                          <p:val>
                                            <p:strVal val="#ppt_x"/>
                                          </p:val>
                                        </p:tav>
                                        <p:tav tm="100000">
                                          <p:val>
                                            <p:strVal val="#ppt_x"/>
                                          </p:val>
                                        </p:tav>
                                      </p:tavLst>
                                    </p:anim>
                                    <p:anim calcmode="lin" valueType="num">
                                      <p:cBhvr additive="base">
                                        <p:cTn id="19" dur="75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8"/>
            <a:ext cx="3734962" cy="1053072"/>
          </a:xfrm>
          <a:prstGeom prst="rect">
            <a:avLst/>
          </a:prstGeom>
        </p:spPr>
      </p:pic>
      <p:pic>
        <p:nvPicPr>
          <p:cNvPr id="163" name="图片 162">
            <a:extLst>
              <a:ext uri="{FF2B5EF4-FFF2-40B4-BE49-F238E27FC236}">
                <a16:creationId xmlns:a16="http://schemas.microsoft.com/office/drawing/2014/main"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1"/>
            <a:ext cx="1430643" cy="1427399"/>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1" y="170730"/>
            <a:ext cx="2196463" cy="953939"/>
          </a:xfrm>
          <a:prstGeom prst="rect">
            <a:avLst/>
          </a:prstGeom>
        </p:spPr>
      </p:pic>
      <p:pic>
        <p:nvPicPr>
          <p:cNvPr id="166" name="图片 165">
            <a:extLst>
              <a:ext uri="{FF2B5EF4-FFF2-40B4-BE49-F238E27FC236}">
                <a16:creationId xmlns:a16="http://schemas.microsoft.com/office/drawing/2014/main"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6"/>
          </a:xfrm>
          <a:prstGeom prst="rect">
            <a:avLst/>
          </a:prstGeom>
        </p:spPr>
      </p:pic>
      <p:pic>
        <p:nvPicPr>
          <p:cNvPr id="167" name="图片 166">
            <a:extLst>
              <a:ext uri="{FF2B5EF4-FFF2-40B4-BE49-F238E27FC236}">
                <a16:creationId xmlns:a16="http://schemas.microsoft.com/office/drawing/2014/main"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0"/>
            <a:ext cx="1360682" cy="1357596"/>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6" y="5964528"/>
            <a:ext cx="1981432" cy="1038862"/>
          </a:xfrm>
          <a:prstGeom prst="rect">
            <a:avLst/>
          </a:prstGeom>
        </p:spPr>
      </p:pic>
      <p:pic>
        <p:nvPicPr>
          <p:cNvPr id="172" name="图片 171">
            <a:extLst>
              <a:ext uri="{FF2B5EF4-FFF2-40B4-BE49-F238E27FC236}">
                <a16:creationId xmlns:a16="http://schemas.microsoft.com/office/drawing/2014/main" id="{54D7A022-25A4-4F0A-B1E1-EC465F800217}"/>
              </a:ext>
            </a:extLst>
          </p:cNvPr>
          <p:cNvPicPr>
            <a:picLocks noChangeAspect="1"/>
          </p:cNvPicPr>
          <p:nvPr userDrawn="1"/>
        </p:nvPicPr>
        <p:blipFill>
          <a:blip r:embed="rId8"/>
          <a:stretch>
            <a:fillRect/>
          </a:stretch>
        </p:blipFill>
        <p:spPr>
          <a:xfrm rot="20705900">
            <a:off x="679273" y="634236"/>
            <a:ext cx="2038587" cy="1056313"/>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3" y="6452093"/>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10"/>
          <a:stretch>
            <a:fillRect/>
          </a:stretch>
        </p:blipFill>
        <p:spPr>
          <a:xfrm rot="20320268">
            <a:off x="10690242" y="622572"/>
            <a:ext cx="748105" cy="1790300"/>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0"/>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69" y="-151322"/>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6"/>
            <a:ext cx="858597" cy="722476"/>
          </a:xfrm>
          <a:prstGeom prst="rect">
            <a:avLst/>
          </a:prstGeom>
        </p:spPr>
      </p:pic>
      <p:pic>
        <p:nvPicPr>
          <p:cNvPr id="186" name="图片 185">
            <a:extLst>
              <a:ext uri="{FF2B5EF4-FFF2-40B4-BE49-F238E27FC236}">
                <a16:creationId xmlns:a16="http://schemas.microsoft.com/office/drawing/2014/main"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4" y="2201805"/>
            <a:ext cx="762311" cy="811813"/>
          </a:xfrm>
          <a:prstGeom prst="rect">
            <a:avLst/>
          </a:prstGeom>
        </p:spPr>
      </p:pic>
      <p:pic>
        <p:nvPicPr>
          <p:cNvPr id="21" name="图片 20">
            <a:extLst>
              <a:ext uri="{FF2B5EF4-FFF2-40B4-BE49-F238E27FC236}">
                <a16:creationId xmlns:a16="http://schemas.microsoft.com/office/drawing/2014/main"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0" y="6078962"/>
            <a:ext cx="793193" cy="791395"/>
          </a:xfrm>
          <a:prstGeom prst="rect">
            <a:avLst/>
          </a:prstGeom>
        </p:spPr>
      </p:pic>
      <p:sp>
        <p:nvSpPr>
          <p:cNvPr id="19" name="矩形 18">
            <a:extLst>
              <a:ext uri="{FF2B5EF4-FFF2-40B4-BE49-F238E27FC236}">
                <a16:creationId xmlns:a16="http://schemas.microsoft.com/office/drawing/2014/main" id="{8FED09F7-20B1-4F5D-92A1-A42D725C85F2}"/>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213735965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910E8C5-4CE9-4593-B1A6-561FCACD85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761" y="3973799"/>
            <a:ext cx="7444944" cy="2698956"/>
          </a:xfrm>
          <a:prstGeom prst="rect">
            <a:avLst/>
          </a:prstGeom>
        </p:spPr>
      </p:pic>
      <p:grpSp>
        <p:nvGrpSpPr>
          <p:cNvPr id="12" name="Group 97">
            <a:extLst>
              <a:ext uri="{FF2B5EF4-FFF2-40B4-BE49-F238E27FC236}">
                <a16:creationId xmlns:a16="http://schemas.microsoft.com/office/drawing/2014/main" id="{912E5D3F-08B7-486C-AF83-4A34D4D23413}"/>
              </a:ext>
            </a:extLst>
          </p:cNvPr>
          <p:cNvGrpSpPr>
            <a:grpSpLocks noChangeAspect="1"/>
          </p:cNvGrpSpPr>
          <p:nvPr userDrawn="1"/>
        </p:nvGrpSpPr>
        <p:grpSpPr bwMode="auto">
          <a:xfrm>
            <a:off x="226521" y="343300"/>
            <a:ext cx="1788490" cy="1784350"/>
            <a:chOff x="100" y="412"/>
            <a:chExt cx="1296" cy="1293"/>
          </a:xfrm>
        </p:grpSpPr>
        <p:sp>
          <p:nvSpPr>
            <p:cNvPr id="13" name="AutoShape 96">
              <a:extLst>
                <a:ext uri="{FF2B5EF4-FFF2-40B4-BE49-F238E27FC236}">
                  <a16:creationId xmlns:a16="http://schemas.microsoft.com/office/drawing/2014/main" id="{5C54BBB4-50FF-4496-8259-4FF827ADD043}"/>
                </a:ext>
              </a:extLst>
            </p:cNvPr>
            <p:cNvSpPr>
              <a:spLocks noChangeAspect="1" noChangeArrowheads="1" noTextEdit="1"/>
            </p:cNvSpPr>
            <p:nvPr userDrawn="1"/>
          </p:nvSpPr>
          <p:spPr bwMode="auto">
            <a:xfrm>
              <a:off x="100" y="412"/>
              <a:ext cx="1296" cy="1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5" name="Oval 99">
              <a:extLst>
                <a:ext uri="{FF2B5EF4-FFF2-40B4-BE49-F238E27FC236}">
                  <a16:creationId xmlns:a16="http://schemas.microsoft.com/office/drawing/2014/main" id="{49F3C228-09F7-4C7E-9FC7-B4596252FEEF}"/>
                </a:ext>
              </a:extLst>
            </p:cNvPr>
            <p:cNvSpPr>
              <a:spLocks noChangeArrowheads="1"/>
            </p:cNvSpPr>
            <p:nvPr userDrawn="1"/>
          </p:nvSpPr>
          <p:spPr bwMode="auto">
            <a:xfrm>
              <a:off x="273" y="584"/>
              <a:ext cx="950" cy="949"/>
            </a:xfrm>
            <a:prstGeom prst="ellipse">
              <a:avLst/>
            </a:prstGeom>
            <a:solidFill>
              <a:srgbClr val="FEF8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6" name="Oval 100">
              <a:extLst>
                <a:ext uri="{FF2B5EF4-FFF2-40B4-BE49-F238E27FC236}">
                  <a16:creationId xmlns:a16="http://schemas.microsoft.com/office/drawing/2014/main" id="{8D29C709-5074-4115-A1A4-C845001FDF8C}"/>
                </a:ext>
              </a:extLst>
            </p:cNvPr>
            <p:cNvSpPr>
              <a:spLocks noChangeArrowheads="1"/>
            </p:cNvSpPr>
            <p:nvPr userDrawn="1"/>
          </p:nvSpPr>
          <p:spPr bwMode="auto">
            <a:xfrm>
              <a:off x="333" y="645"/>
              <a:ext cx="830" cy="827"/>
            </a:xfrm>
            <a:prstGeom prst="ellipse">
              <a:avLst/>
            </a:prstGeom>
            <a:solidFill>
              <a:srgbClr val="F4ED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7" name="Oval 101">
              <a:extLst>
                <a:ext uri="{FF2B5EF4-FFF2-40B4-BE49-F238E27FC236}">
                  <a16:creationId xmlns:a16="http://schemas.microsoft.com/office/drawing/2014/main" id="{FB71DDEA-45C9-440E-8E57-968242A52D26}"/>
                </a:ext>
              </a:extLst>
            </p:cNvPr>
            <p:cNvSpPr>
              <a:spLocks noChangeArrowheads="1"/>
            </p:cNvSpPr>
            <p:nvPr userDrawn="1"/>
          </p:nvSpPr>
          <p:spPr bwMode="auto">
            <a:xfrm>
              <a:off x="383" y="694"/>
              <a:ext cx="730" cy="729"/>
            </a:xfrm>
            <a:prstGeom prst="ellipse">
              <a:avLst/>
            </a:pr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8" name="Freeform 102">
              <a:extLst>
                <a:ext uri="{FF2B5EF4-FFF2-40B4-BE49-F238E27FC236}">
                  <a16:creationId xmlns:a16="http://schemas.microsoft.com/office/drawing/2014/main" id="{072519D3-BA3F-494B-AE99-97950C8AC545}"/>
                </a:ext>
              </a:extLst>
            </p:cNvPr>
            <p:cNvSpPr>
              <a:spLocks/>
            </p:cNvSpPr>
            <p:nvPr userDrawn="1"/>
          </p:nvSpPr>
          <p:spPr bwMode="auto">
            <a:xfrm>
              <a:off x="602" y="952"/>
              <a:ext cx="451" cy="325"/>
            </a:xfrm>
            <a:custGeom>
              <a:avLst/>
              <a:gdLst>
                <a:gd name="T0" fmla="*/ 504 w 691"/>
                <a:gd name="T1" fmla="*/ 501 h 501"/>
                <a:gd name="T2" fmla="*/ 580 w 691"/>
                <a:gd name="T3" fmla="*/ 0 h 501"/>
                <a:gd name="T4" fmla="*/ 0 w 691"/>
                <a:gd name="T5" fmla="*/ 295 h 501"/>
                <a:gd name="T6" fmla="*/ 159 w 691"/>
                <a:gd name="T7" fmla="*/ 444 h 501"/>
                <a:gd name="T8" fmla="*/ 504 w 691"/>
                <a:gd name="T9" fmla="*/ 501 h 501"/>
              </a:gdLst>
              <a:ahLst/>
              <a:cxnLst>
                <a:cxn ang="0">
                  <a:pos x="T0" y="T1"/>
                </a:cxn>
                <a:cxn ang="0">
                  <a:pos x="T2" y="T3"/>
                </a:cxn>
                <a:cxn ang="0">
                  <a:pos x="T4" y="T5"/>
                </a:cxn>
                <a:cxn ang="0">
                  <a:pos x="T6" y="T7"/>
                </a:cxn>
                <a:cxn ang="0">
                  <a:pos x="T8" y="T9"/>
                </a:cxn>
              </a:cxnLst>
              <a:rect l="0" t="0" r="r" b="b"/>
              <a:pathLst>
                <a:path w="691" h="501">
                  <a:moveTo>
                    <a:pt x="504" y="501"/>
                  </a:moveTo>
                  <a:cubicBezTo>
                    <a:pt x="691" y="358"/>
                    <a:pt x="580" y="0"/>
                    <a:pt x="580" y="0"/>
                  </a:cubicBezTo>
                  <a:cubicBezTo>
                    <a:pt x="458" y="84"/>
                    <a:pt x="0" y="295"/>
                    <a:pt x="0" y="295"/>
                  </a:cubicBezTo>
                  <a:cubicBezTo>
                    <a:pt x="0" y="295"/>
                    <a:pt x="67" y="375"/>
                    <a:pt x="159" y="444"/>
                  </a:cubicBezTo>
                  <a:cubicBezTo>
                    <a:pt x="247" y="412"/>
                    <a:pt x="387" y="390"/>
                    <a:pt x="504" y="501"/>
                  </a:cubicBezTo>
                  <a:close/>
                </a:path>
              </a:pathLst>
            </a:custGeom>
            <a:solidFill>
              <a:srgbClr val="811A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9" name="Freeform 103">
              <a:extLst>
                <a:ext uri="{FF2B5EF4-FFF2-40B4-BE49-F238E27FC236}">
                  <a16:creationId xmlns:a16="http://schemas.microsoft.com/office/drawing/2014/main" id="{4CA8BAD6-CA52-41D6-B81D-2EDF548B0EC7}"/>
                </a:ext>
              </a:extLst>
            </p:cNvPr>
            <p:cNvSpPr>
              <a:spLocks/>
            </p:cNvSpPr>
            <p:nvPr userDrawn="1"/>
          </p:nvSpPr>
          <p:spPr bwMode="auto">
            <a:xfrm>
              <a:off x="706" y="1205"/>
              <a:ext cx="225" cy="124"/>
            </a:xfrm>
            <a:custGeom>
              <a:avLst/>
              <a:gdLst>
                <a:gd name="T0" fmla="*/ 334 w 345"/>
                <a:gd name="T1" fmla="*/ 119 h 191"/>
                <a:gd name="T2" fmla="*/ 345 w 345"/>
                <a:gd name="T3" fmla="*/ 111 h 191"/>
                <a:gd name="T4" fmla="*/ 0 w 345"/>
                <a:gd name="T5" fmla="*/ 54 h 191"/>
                <a:gd name="T6" fmla="*/ 334 w 345"/>
                <a:gd name="T7" fmla="*/ 119 h 191"/>
              </a:gdLst>
              <a:ahLst/>
              <a:cxnLst>
                <a:cxn ang="0">
                  <a:pos x="T0" y="T1"/>
                </a:cxn>
                <a:cxn ang="0">
                  <a:pos x="T2" y="T3"/>
                </a:cxn>
                <a:cxn ang="0">
                  <a:pos x="T4" y="T5"/>
                </a:cxn>
                <a:cxn ang="0">
                  <a:pos x="T6" y="T7"/>
                </a:cxn>
              </a:cxnLst>
              <a:rect l="0" t="0" r="r" b="b"/>
              <a:pathLst>
                <a:path w="345" h="191">
                  <a:moveTo>
                    <a:pt x="334" y="119"/>
                  </a:moveTo>
                  <a:cubicBezTo>
                    <a:pt x="338" y="117"/>
                    <a:pt x="342" y="114"/>
                    <a:pt x="345" y="111"/>
                  </a:cubicBezTo>
                  <a:cubicBezTo>
                    <a:pt x="228" y="0"/>
                    <a:pt x="88" y="22"/>
                    <a:pt x="0" y="54"/>
                  </a:cubicBezTo>
                  <a:cubicBezTo>
                    <a:pt x="99" y="130"/>
                    <a:pt x="229" y="191"/>
                    <a:pt x="334" y="119"/>
                  </a:cubicBezTo>
                  <a:close/>
                </a:path>
              </a:pathLst>
            </a:custGeom>
            <a:solidFill>
              <a:srgbClr val="EC7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0" name="Freeform 104">
              <a:extLst>
                <a:ext uri="{FF2B5EF4-FFF2-40B4-BE49-F238E27FC236}">
                  <a16:creationId xmlns:a16="http://schemas.microsoft.com/office/drawing/2014/main" id="{D30E8271-C75C-492D-AC9C-A481AE85458D}"/>
                </a:ext>
              </a:extLst>
            </p:cNvPr>
            <p:cNvSpPr>
              <a:spLocks/>
            </p:cNvSpPr>
            <p:nvPr userDrawn="1"/>
          </p:nvSpPr>
          <p:spPr bwMode="auto">
            <a:xfrm>
              <a:off x="634" y="942"/>
              <a:ext cx="64" cy="101"/>
            </a:xfrm>
            <a:custGeom>
              <a:avLst/>
              <a:gdLst>
                <a:gd name="T0" fmla="*/ 83 w 98"/>
                <a:gd name="T1" fmla="*/ 65 h 155"/>
                <a:gd name="T2" fmla="*/ 76 w 98"/>
                <a:gd name="T3" fmla="*/ 148 h 155"/>
                <a:gd name="T4" fmla="*/ 14 w 98"/>
                <a:gd name="T5" fmla="*/ 91 h 155"/>
                <a:gd name="T6" fmla="*/ 22 w 98"/>
                <a:gd name="T7" fmla="*/ 7 h 155"/>
                <a:gd name="T8" fmla="*/ 83 w 98"/>
                <a:gd name="T9" fmla="*/ 65 h 155"/>
              </a:gdLst>
              <a:ahLst/>
              <a:cxnLst>
                <a:cxn ang="0">
                  <a:pos x="T0" y="T1"/>
                </a:cxn>
                <a:cxn ang="0">
                  <a:pos x="T2" y="T3"/>
                </a:cxn>
                <a:cxn ang="0">
                  <a:pos x="T4" y="T5"/>
                </a:cxn>
                <a:cxn ang="0">
                  <a:pos x="T6" y="T7"/>
                </a:cxn>
                <a:cxn ang="0">
                  <a:pos x="T8" y="T9"/>
                </a:cxn>
              </a:cxnLst>
              <a:rect l="0" t="0" r="r" b="b"/>
              <a:pathLst>
                <a:path w="98" h="155">
                  <a:moveTo>
                    <a:pt x="83" y="65"/>
                  </a:moveTo>
                  <a:cubicBezTo>
                    <a:pt x="98" y="103"/>
                    <a:pt x="95" y="141"/>
                    <a:pt x="76" y="148"/>
                  </a:cubicBezTo>
                  <a:cubicBezTo>
                    <a:pt x="57" y="155"/>
                    <a:pt x="29" y="130"/>
                    <a:pt x="14" y="91"/>
                  </a:cubicBezTo>
                  <a:cubicBezTo>
                    <a:pt x="0" y="52"/>
                    <a:pt x="3" y="15"/>
                    <a:pt x="22" y="7"/>
                  </a:cubicBezTo>
                  <a:cubicBezTo>
                    <a:pt x="41" y="0"/>
                    <a:pt x="68" y="26"/>
                    <a:pt x="83"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105">
              <a:extLst>
                <a:ext uri="{FF2B5EF4-FFF2-40B4-BE49-F238E27FC236}">
                  <a16:creationId xmlns:a16="http://schemas.microsoft.com/office/drawing/2014/main" id="{13AB6510-1B1D-4B21-893C-06F2A2C11425}"/>
                </a:ext>
              </a:extLst>
            </p:cNvPr>
            <p:cNvSpPr>
              <a:spLocks/>
            </p:cNvSpPr>
            <p:nvPr userDrawn="1"/>
          </p:nvSpPr>
          <p:spPr bwMode="auto">
            <a:xfrm>
              <a:off x="825" y="855"/>
              <a:ext cx="63" cy="101"/>
            </a:xfrm>
            <a:custGeom>
              <a:avLst/>
              <a:gdLst>
                <a:gd name="T0" fmla="*/ 84 w 98"/>
                <a:gd name="T1" fmla="*/ 65 h 155"/>
                <a:gd name="T2" fmla="*/ 76 w 98"/>
                <a:gd name="T3" fmla="*/ 148 h 155"/>
                <a:gd name="T4" fmla="*/ 15 w 98"/>
                <a:gd name="T5" fmla="*/ 91 h 155"/>
                <a:gd name="T6" fmla="*/ 22 w 98"/>
                <a:gd name="T7" fmla="*/ 7 h 155"/>
                <a:gd name="T8" fmla="*/ 84 w 98"/>
                <a:gd name="T9" fmla="*/ 65 h 155"/>
              </a:gdLst>
              <a:ahLst/>
              <a:cxnLst>
                <a:cxn ang="0">
                  <a:pos x="T0" y="T1"/>
                </a:cxn>
                <a:cxn ang="0">
                  <a:pos x="T2" y="T3"/>
                </a:cxn>
                <a:cxn ang="0">
                  <a:pos x="T4" y="T5"/>
                </a:cxn>
                <a:cxn ang="0">
                  <a:pos x="T6" y="T7"/>
                </a:cxn>
                <a:cxn ang="0">
                  <a:pos x="T8" y="T9"/>
                </a:cxn>
              </a:cxnLst>
              <a:rect l="0" t="0" r="r" b="b"/>
              <a:pathLst>
                <a:path w="98" h="155">
                  <a:moveTo>
                    <a:pt x="84" y="65"/>
                  </a:moveTo>
                  <a:cubicBezTo>
                    <a:pt x="98" y="103"/>
                    <a:pt x="95" y="141"/>
                    <a:pt x="76" y="148"/>
                  </a:cubicBezTo>
                  <a:cubicBezTo>
                    <a:pt x="57" y="155"/>
                    <a:pt x="30" y="130"/>
                    <a:pt x="15" y="91"/>
                  </a:cubicBezTo>
                  <a:cubicBezTo>
                    <a:pt x="0" y="52"/>
                    <a:pt x="3" y="15"/>
                    <a:pt x="22" y="7"/>
                  </a:cubicBezTo>
                  <a:cubicBezTo>
                    <a:pt x="41" y="0"/>
                    <a:pt x="69" y="26"/>
                    <a:pt x="84"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2" name="Freeform 106">
              <a:extLst>
                <a:ext uri="{FF2B5EF4-FFF2-40B4-BE49-F238E27FC236}">
                  <a16:creationId xmlns:a16="http://schemas.microsoft.com/office/drawing/2014/main" id="{A6C542C5-81AC-4F82-BCFB-3BA8C60DE3DF}"/>
                </a:ext>
              </a:extLst>
            </p:cNvPr>
            <p:cNvSpPr>
              <a:spLocks/>
            </p:cNvSpPr>
            <p:nvPr userDrawn="1"/>
          </p:nvSpPr>
          <p:spPr bwMode="auto">
            <a:xfrm>
              <a:off x="706" y="424"/>
              <a:ext cx="96" cy="178"/>
            </a:xfrm>
            <a:custGeom>
              <a:avLst/>
              <a:gdLst>
                <a:gd name="T0" fmla="*/ 0 w 96"/>
                <a:gd name="T1" fmla="*/ 178 h 178"/>
                <a:gd name="T2" fmla="*/ 42 w 96"/>
                <a:gd name="T3" fmla="*/ 0 h 178"/>
                <a:gd name="T4" fmla="*/ 96 w 96"/>
                <a:gd name="T5" fmla="*/ 178 h 178"/>
                <a:gd name="T6" fmla="*/ 0 w 96"/>
                <a:gd name="T7" fmla="*/ 178 h 178"/>
              </a:gdLst>
              <a:ahLst/>
              <a:cxnLst>
                <a:cxn ang="0">
                  <a:pos x="T0" y="T1"/>
                </a:cxn>
                <a:cxn ang="0">
                  <a:pos x="T2" y="T3"/>
                </a:cxn>
                <a:cxn ang="0">
                  <a:pos x="T4" y="T5"/>
                </a:cxn>
                <a:cxn ang="0">
                  <a:pos x="T6" y="T7"/>
                </a:cxn>
              </a:cxnLst>
              <a:rect l="0" t="0" r="r" b="b"/>
              <a:pathLst>
                <a:path w="96" h="178">
                  <a:moveTo>
                    <a:pt x="0" y="178"/>
                  </a:moveTo>
                  <a:lnTo>
                    <a:pt x="42" y="0"/>
                  </a:lnTo>
                  <a:lnTo>
                    <a:pt x="96" y="178"/>
                  </a:lnTo>
                  <a:lnTo>
                    <a:pt x="0" y="178"/>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3" name="Freeform 107">
              <a:extLst>
                <a:ext uri="{FF2B5EF4-FFF2-40B4-BE49-F238E27FC236}">
                  <a16:creationId xmlns:a16="http://schemas.microsoft.com/office/drawing/2014/main" id="{4EAD3CEE-1D89-45A4-BDD4-23AE6C6B0E6C}"/>
                </a:ext>
              </a:extLst>
            </p:cNvPr>
            <p:cNvSpPr>
              <a:spLocks/>
            </p:cNvSpPr>
            <p:nvPr userDrawn="1"/>
          </p:nvSpPr>
          <p:spPr bwMode="auto">
            <a:xfrm>
              <a:off x="299" y="610"/>
              <a:ext cx="164" cy="156"/>
            </a:xfrm>
            <a:custGeom>
              <a:avLst/>
              <a:gdLst>
                <a:gd name="T0" fmla="*/ 95 w 164"/>
                <a:gd name="T1" fmla="*/ 156 h 156"/>
                <a:gd name="T2" fmla="*/ 0 w 164"/>
                <a:gd name="T3" fmla="*/ 0 h 156"/>
                <a:gd name="T4" fmla="*/ 164 w 164"/>
                <a:gd name="T5" fmla="*/ 87 h 156"/>
                <a:gd name="T6" fmla="*/ 95 w 164"/>
                <a:gd name="T7" fmla="*/ 156 h 156"/>
              </a:gdLst>
              <a:ahLst/>
              <a:cxnLst>
                <a:cxn ang="0">
                  <a:pos x="T0" y="T1"/>
                </a:cxn>
                <a:cxn ang="0">
                  <a:pos x="T2" y="T3"/>
                </a:cxn>
                <a:cxn ang="0">
                  <a:pos x="T4" y="T5"/>
                </a:cxn>
                <a:cxn ang="0">
                  <a:pos x="T6" y="T7"/>
                </a:cxn>
              </a:cxnLst>
              <a:rect l="0" t="0" r="r" b="b"/>
              <a:pathLst>
                <a:path w="164" h="156">
                  <a:moveTo>
                    <a:pt x="95" y="156"/>
                  </a:moveTo>
                  <a:lnTo>
                    <a:pt x="0" y="0"/>
                  </a:lnTo>
                  <a:lnTo>
                    <a:pt x="164" y="87"/>
                  </a:lnTo>
                  <a:lnTo>
                    <a:pt x="95" y="15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4" name="Freeform 108">
              <a:extLst>
                <a:ext uri="{FF2B5EF4-FFF2-40B4-BE49-F238E27FC236}">
                  <a16:creationId xmlns:a16="http://schemas.microsoft.com/office/drawing/2014/main" id="{023CBB10-EA37-4B2D-A438-8D5DAECF9952}"/>
                </a:ext>
              </a:extLst>
            </p:cNvPr>
            <p:cNvSpPr>
              <a:spLocks/>
            </p:cNvSpPr>
            <p:nvPr userDrawn="1"/>
          </p:nvSpPr>
          <p:spPr bwMode="auto">
            <a:xfrm>
              <a:off x="112" y="1004"/>
              <a:ext cx="179" cy="96"/>
            </a:xfrm>
            <a:custGeom>
              <a:avLst/>
              <a:gdLst>
                <a:gd name="T0" fmla="*/ 179 w 179"/>
                <a:gd name="T1" fmla="*/ 96 h 96"/>
                <a:gd name="T2" fmla="*/ 0 w 179"/>
                <a:gd name="T3" fmla="*/ 54 h 96"/>
                <a:gd name="T4" fmla="*/ 179 w 179"/>
                <a:gd name="T5" fmla="*/ 0 h 96"/>
                <a:gd name="T6" fmla="*/ 179 w 179"/>
                <a:gd name="T7" fmla="*/ 96 h 96"/>
              </a:gdLst>
              <a:ahLst/>
              <a:cxnLst>
                <a:cxn ang="0">
                  <a:pos x="T0" y="T1"/>
                </a:cxn>
                <a:cxn ang="0">
                  <a:pos x="T2" y="T3"/>
                </a:cxn>
                <a:cxn ang="0">
                  <a:pos x="T4" y="T5"/>
                </a:cxn>
                <a:cxn ang="0">
                  <a:pos x="T6" y="T7"/>
                </a:cxn>
              </a:cxnLst>
              <a:rect l="0" t="0" r="r" b="b"/>
              <a:pathLst>
                <a:path w="179" h="96">
                  <a:moveTo>
                    <a:pt x="179" y="96"/>
                  </a:moveTo>
                  <a:lnTo>
                    <a:pt x="0" y="54"/>
                  </a:lnTo>
                  <a:lnTo>
                    <a:pt x="179" y="0"/>
                  </a:lnTo>
                  <a:lnTo>
                    <a:pt x="179"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09">
              <a:extLst>
                <a:ext uri="{FF2B5EF4-FFF2-40B4-BE49-F238E27FC236}">
                  <a16:creationId xmlns:a16="http://schemas.microsoft.com/office/drawing/2014/main" id="{AA177446-D6EE-4093-9B61-9F6E442AFD0F}"/>
                </a:ext>
              </a:extLst>
            </p:cNvPr>
            <p:cNvSpPr>
              <a:spLocks/>
            </p:cNvSpPr>
            <p:nvPr userDrawn="1"/>
          </p:nvSpPr>
          <p:spPr bwMode="auto">
            <a:xfrm>
              <a:off x="299" y="1343"/>
              <a:ext cx="155" cy="164"/>
            </a:xfrm>
            <a:custGeom>
              <a:avLst/>
              <a:gdLst>
                <a:gd name="T0" fmla="*/ 155 w 155"/>
                <a:gd name="T1" fmla="*/ 67 h 164"/>
                <a:gd name="T2" fmla="*/ 0 w 155"/>
                <a:gd name="T3" fmla="*/ 164 h 164"/>
                <a:gd name="T4" fmla="*/ 88 w 155"/>
                <a:gd name="T5" fmla="*/ 0 h 164"/>
                <a:gd name="T6" fmla="*/ 155 w 155"/>
                <a:gd name="T7" fmla="*/ 67 h 164"/>
              </a:gdLst>
              <a:ahLst/>
              <a:cxnLst>
                <a:cxn ang="0">
                  <a:pos x="T0" y="T1"/>
                </a:cxn>
                <a:cxn ang="0">
                  <a:pos x="T2" y="T3"/>
                </a:cxn>
                <a:cxn ang="0">
                  <a:pos x="T4" y="T5"/>
                </a:cxn>
                <a:cxn ang="0">
                  <a:pos x="T6" y="T7"/>
                </a:cxn>
              </a:cxnLst>
              <a:rect l="0" t="0" r="r" b="b"/>
              <a:pathLst>
                <a:path w="155" h="164">
                  <a:moveTo>
                    <a:pt x="155" y="67"/>
                  </a:moveTo>
                  <a:lnTo>
                    <a:pt x="0" y="164"/>
                  </a:lnTo>
                  <a:lnTo>
                    <a:pt x="88" y="0"/>
                  </a:lnTo>
                  <a:lnTo>
                    <a:pt x="155" y="67"/>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10">
              <a:extLst>
                <a:ext uri="{FF2B5EF4-FFF2-40B4-BE49-F238E27FC236}">
                  <a16:creationId xmlns:a16="http://schemas.microsoft.com/office/drawing/2014/main" id="{872BCEB4-14C5-4C75-8EE8-B7FA6A5A3E63}"/>
                </a:ext>
              </a:extLst>
            </p:cNvPr>
            <p:cNvSpPr>
              <a:spLocks/>
            </p:cNvSpPr>
            <p:nvPr userDrawn="1"/>
          </p:nvSpPr>
          <p:spPr bwMode="auto">
            <a:xfrm>
              <a:off x="694" y="1514"/>
              <a:ext cx="96" cy="178"/>
            </a:xfrm>
            <a:custGeom>
              <a:avLst/>
              <a:gdLst>
                <a:gd name="T0" fmla="*/ 96 w 96"/>
                <a:gd name="T1" fmla="*/ 0 h 178"/>
                <a:gd name="T2" fmla="*/ 54 w 96"/>
                <a:gd name="T3" fmla="*/ 178 h 178"/>
                <a:gd name="T4" fmla="*/ 0 w 96"/>
                <a:gd name="T5" fmla="*/ 0 h 178"/>
                <a:gd name="T6" fmla="*/ 96 w 96"/>
                <a:gd name="T7" fmla="*/ 0 h 178"/>
              </a:gdLst>
              <a:ahLst/>
              <a:cxnLst>
                <a:cxn ang="0">
                  <a:pos x="T0" y="T1"/>
                </a:cxn>
                <a:cxn ang="0">
                  <a:pos x="T2" y="T3"/>
                </a:cxn>
                <a:cxn ang="0">
                  <a:pos x="T4" y="T5"/>
                </a:cxn>
                <a:cxn ang="0">
                  <a:pos x="T6" y="T7"/>
                </a:cxn>
              </a:cxnLst>
              <a:rect l="0" t="0" r="r" b="b"/>
              <a:pathLst>
                <a:path w="96" h="178">
                  <a:moveTo>
                    <a:pt x="96" y="0"/>
                  </a:moveTo>
                  <a:lnTo>
                    <a:pt x="54" y="178"/>
                  </a:lnTo>
                  <a:lnTo>
                    <a:pt x="0" y="0"/>
                  </a:lnTo>
                  <a:lnTo>
                    <a:pt x="96"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7" name="Freeform 111">
              <a:extLst>
                <a:ext uri="{FF2B5EF4-FFF2-40B4-BE49-F238E27FC236}">
                  <a16:creationId xmlns:a16="http://schemas.microsoft.com/office/drawing/2014/main" id="{7A8CC3FA-4BB4-4D64-915F-B9F36F35842E}"/>
                </a:ext>
              </a:extLst>
            </p:cNvPr>
            <p:cNvSpPr>
              <a:spLocks/>
            </p:cNvSpPr>
            <p:nvPr userDrawn="1"/>
          </p:nvSpPr>
          <p:spPr bwMode="auto">
            <a:xfrm>
              <a:off x="1033" y="1351"/>
              <a:ext cx="164" cy="156"/>
            </a:xfrm>
            <a:custGeom>
              <a:avLst/>
              <a:gdLst>
                <a:gd name="T0" fmla="*/ 68 w 164"/>
                <a:gd name="T1" fmla="*/ 0 h 156"/>
                <a:gd name="T2" fmla="*/ 164 w 164"/>
                <a:gd name="T3" fmla="*/ 156 h 156"/>
                <a:gd name="T4" fmla="*/ 0 w 164"/>
                <a:gd name="T5" fmla="*/ 68 h 156"/>
                <a:gd name="T6" fmla="*/ 68 w 164"/>
                <a:gd name="T7" fmla="*/ 0 h 156"/>
              </a:gdLst>
              <a:ahLst/>
              <a:cxnLst>
                <a:cxn ang="0">
                  <a:pos x="T0" y="T1"/>
                </a:cxn>
                <a:cxn ang="0">
                  <a:pos x="T2" y="T3"/>
                </a:cxn>
                <a:cxn ang="0">
                  <a:pos x="T4" y="T5"/>
                </a:cxn>
                <a:cxn ang="0">
                  <a:pos x="T6" y="T7"/>
                </a:cxn>
              </a:cxnLst>
              <a:rect l="0" t="0" r="r" b="b"/>
              <a:pathLst>
                <a:path w="164" h="156">
                  <a:moveTo>
                    <a:pt x="68" y="0"/>
                  </a:moveTo>
                  <a:lnTo>
                    <a:pt x="164" y="156"/>
                  </a:lnTo>
                  <a:lnTo>
                    <a:pt x="0" y="68"/>
                  </a:lnTo>
                  <a:lnTo>
                    <a:pt x="68"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8" name="Freeform 112">
              <a:extLst>
                <a:ext uri="{FF2B5EF4-FFF2-40B4-BE49-F238E27FC236}">
                  <a16:creationId xmlns:a16="http://schemas.microsoft.com/office/drawing/2014/main" id="{9282A059-D7A6-4B24-BFFC-2B4CB72AAFAC}"/>
                </a:ext>
              </a:extLst>
            </p:cNvPr>
            <p:cNvSpPr>
              <a:spLocks/>
            </p:cNvSpPr>
            <p:nvPr userDrawn="1"/>
          </p:nvSpPr>
          <p:spPr bwMode="auto">
            <a:xfrm>
              <a:off x="1205" y="1016"/>
              <a:ext cx="179" cy="96"/>
            </a:xfrm>
            <a:custGeom>
              <a:avLst/>
              <a:gdLst>
                <a:gd name="T0" fmla="*/ 0 w 179"/>
                <a:gd name="T1" fmla="*/ 0 h 96"/>
                <a:gd name="T2" fmla="*/ 179 w 179"/>
                <a:gd name="T3" fmla="*/ 42 h 96"/>
                <a:gd name="T4" fmla="*/ 0 w 179"/>
                <a:gd name="T5" fmla="*/ 96 h 96"/>
                <a:gd name="T6" fmla="*/ 0 w 179"/>
                <a:gd name="T7" fmla="*/ 0 h 96"/>
              </a:gdLst>
              <a:ahLst/>
              <a:cxnLst>
                <a:cxn ang="0">
                  <a:pos x="T0" y="T1"/>
                </a:cxn>
                <a:cxn ang="0">
                  <a:pos x="T2" y="T3"/>
                </a:cxn>
                <a:cxn ang="0">
                  <a:pos x="T4" y="T5"/>
                </a:cxn>
                <a:cxn ang="0">
                  <a:pos x="T6" y="T7"/>
                </a:cxn>
              </a:cxnLst>
              <a:rect l="0" t="0" r="r" b="b"/>
              <a:pathLst>
                <a:path w="179" h="96">
                  <a:moveTo>
                    <a:pt x="0" y="0"/>
                  </a:moveTo>
                  <a:lnTo>
                    <a:pt x="179" y="42"/>
                  </a:lnTo>
                  <a:lnTo>
                    <a:pt x="0" y="96"/>
                  </a:lnTo>
                  <a:lnTo>
                    <a:pt x="0"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9" name="Freeform 113">
              <a:extLst>
                <a:ext uri="{FF2B5EF4-FFF2-40B4-BE49-F238E27FC236}">
                  <a16:creationId xmlns:a16="http://schemas.microsoft.com/office/drawing/2014/main" id="{CE829155-E985-442E-9536-1D5774EE08DD}"/>
                </a:ext>
              </a:extLst>
            </p:cNvPr>
            <p:cNvSpPr>
              <a:spLocks/>
            </p:cNvSpPr>
            <p:nvPr userDrawn="1"/>
          </p:nvSpPr>
          <p:spPr bwMode="auto">
            <a:xfrm>
              <a:off x="1041" y="610"/>
              <a:ext cx="156" cy="163"/>
            </a:xfrm>
            <a:custGeom>
              <a:avLst/>
              <a:gdLst>
                <a:gd name="T0" fmla="*/ 0 w 156"/>
                <a:gd name="T1" fmla="*/ 96 h 163"/>
                <a:gd name="T2" fmla="*/ 156 w 156"/>
                <a:gd name="T3" fmla="*/ 0 h 163"/>
                <a:gd name="T4" fmla="*/ 68 w 156"/>
                <a:gd name="T5" fmla="*/ 163 h 163"/>
                <a:gd name="T6" fmla="*/ 0 w 156"/>
                <a:gd name="T7" fmla="*/ 96 h 163"/>
              </a:gdLst>
              <a:ahLst/>
              <a:cxnLst>
                <a:cxn ang="0">
                  <a:pos x="T0" y="T1"/>
                </a:cxn>
                <a:cxn ang="0">
                  <a:pos x="T2" y="T3"/>
                </a:cxn>
                <a:cxn ang="0">
                  <a:pos x="T4" y="T5"/>
                </a:cxn>
                <a:cxn ang="0">
                  <a:pos x="T6" y="T7"/>
                </a:cxn>
              </a:cxnLst>
              <a:rect l="0" t="0" r="r" b="b"/>
              <a:pathLst>
                <a:path w="156" h="163">
                  <a:moveTo>
                    <a:pt x="0" y="96"/>
                  </a:moveTo>
                  <a:lnTo>
                    <a:pt x="156" y="0"/>
                  </a:lnTo>
                  <a:lnTo>
                    <a:pt x="68" y="163"/>
                  </a:lnTo>
                  <a:lnTo>
                    <a:pt x="0"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pic>
        <p:nvPicPr>
          <p:cNvPr id="30" name="图片 29">
            <a:extLst>
              <a:ext uri="{FF2B5EF4-FFF2-40B4-BE49-F238E27FC236}">
                <a16:creationId xmlns:a16="http://schemas.microsoft.com/office/drawing/2014/main" id="{FEBA0529-8DF2-44E5-BB86-93045B0206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4723" y="3625877"/>
            <a:ext cx="1690540" cy="1544881"/>
          </a:xfrm>
          <a:prstGeom prst="rect">
            <a:avLst/>
          </a:prstGeom>
        </p:spPr>
      </p:pic>
      <p:pic>
        <p:nvPicPr>
          <p:cNvPr id="31" name="图片 30">
            <a:extLst>
              <a:ext uri="{FF2B5EF4-FFF2-40B4-BE49-F238E27FC236}">
                <a16:creationId xmlns:a16="http://schemas.microsoft.com/office/drawing/2014/main" id="{5F48C1C5-A982-447E-B58B-94B764629845}"/>
              </a:ext>
            </a:extLst>
          </p:cNvPr>
          <p:cNvPicPr>
            <a:picLocks noChangeAspect="1"/>
          </p:cNvPicPr>
          <p:nvPr userDrawn="1"/>
        </p:nvPicPr>
        <p:blipFill>
          <a:blip r:embed="rId4"/>
          <a:stretch>
            <a:fillRect/>
          </a:stretch>
        </p:blipFill>
        <p:spPr>
          <a:xfrm>
            <a:off x="283082" y="5925750"/>
            <a:ext cx="622913" cy="621500"/>
          </a:xfrm>
          <a:prstGeom prst="rect">
            <a:avLst/>
          </a:prstGeom>
        </p:spPr>
      </p:pic>
      <p:pic>
        <p:nvPicPr>
          <p:cNvPr id="33" name="图片 32">
            <a:extLst>
              <a:ext uri="{FF2B5EF4-FFF2-40B4-BE49-F238E27FC236}">
                <a16:creationId xmlns:a16="http://schemas.microsoft.com/office/drawing/2014/main" id="{033F1254-F7CD-49F5-BA17-9F295E4D09A4}"/>
              </a:ext>
            </a:extLst>
          </p:cNvPr>
          <p:cNvPicPr>
            <a:picLocks noChangeAspect="1"/>
          </p:cNvPicPr>
          <p:nvPr userDrawn="1"/>
        </p:nvPicPr>
        <p:blipFill>
          <a:blip r:embed="rId5"/>
          <a:stretch>
            <a:fillRect/>
          </a:stretch>
        </p:blipFill>
        <p:spPr>
          <a:xfrm>
            <a:off x="9558925" y="712569"/>
            <a:ext cx="1653750" cy="1215500"/>
          </a:xfrm>
          <a:prstGeom prst="rect">
            <a:avLst/>
          </a:prstGeom>
        </p:spPr>
      </p:pic>
      <p:pic>
        <p:nvPicPr>
          <p:cNvPr id="34" name="图片 33">
            <a:extLst>
              <a:ext uri="{FF2B5EF4-FFF2-40B4-BE49-F238E27FC236}">
                <a16:creationId xmlns:a16="http://schemas.microsoft.com/office/drawing/2014/main" id="{3BCCF588-96F8-4DB4-92AF-02A3112284D1}"/>
              </a:ext>
            </a:extLst>
          </p:cNvPr>
          <p:cNvPicPr>
            <a:picLocks noChangeAspect="1"/>
          </p:cNvPicPr>
          <p:nvPr userDrawn="1"/>
        </p:nvPicPr>
        <p:blipFill>
          <a:blip r:embed="rId6"/>
          <a:stretch>
            <a:fillRect/>
          </a:stretch>
        </p:blipFill>
        <p:spPr>
          <a:xfrm>
            <a:off x="11251695" y="2451403"/>
            <a:ext cx="490613" cy="489500"/>
          </a:xfrm>
          <a:prstGeom prst="rect">
            <a:avLst/>
          </a:prstGeom>
        </p:spPr>
      </p:pic>
      <p:pic>
        <p:nvPicPr>
          <p:cNvPr id="37" name="图片 36">
            <a:extLst>
              <a:ext uri="{FF2B5EF4-FFF2-40B4-BE49-F238E27FC236}">
                <a16:creationId xmlns:a16="http://schemas.microsoft.com/office/drawing/2014/main" id="{1D2A4C04-13CE-40FB-BF6D-68AA7DE5837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012860" y="355827"/>
            <a:ext cx="793193" cy="791395"/>
          </a:xfrm>
          <a:prstGeom prst="rect">
            <a:avLst/>
          </a:prstGeom>
        </p:spPr>
      </p:pic>
      <p:pic>
        <p:nvPicPr>
          <p:cNvPr id="38" name="图片 37">
            <a:extLst>
              <a:ext uri="{FF2B5EF4-FFF2-40B4-BE49-F238E27FC236}">
                <a16:creationId xmlns:a16="http://schemas.microsoft.com/office/drawing/2014/main" id="{7C281DA0-215E-45C3-8D1D-D86E59F3C5DE}"/>
              </a:ext>
            </a:extLst>
          </p:cNvPr>
          <p:cNvPicPr>
            <a:picLocks noChangeAspect="1"/>
          </p:cNvPicPr>
          <p:nvPr userDrawn="1"/>
        </p:nvPicPr>
        <p:blipFill>
          <a:blip r:embed="rId8"/>
          <a:stretch>
            <a:fillRect/>
          </a:stretch>
        </p:blipFill>
        <p:spPr>
          <a:xfrm>
            <a:off x="10157091" y="6236500"/>
            <a:ext cx="744188" cy="621500"/>
          </a:xfrm>
          <a:prstGeom prst="rect">
            <a:avLst/>
          </a:prstGeom>
        </p:spPr>
      </p:pic>
      <p:pic>
        <p:nvPicPr>
          <p:cNvPr id="39" name="图片 38">
            <a:extLst>
              <a:ext uri="{FF2B5EF4-FFF2-40B4-BE49-F238E27FC236}">
                <a16:creationId xmlns:a16="http://schemas.microsoft.com/office/drawing/2014/main" id="{C9D579E6-9747-4D6D-AEE6-5204FF6C1CA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8743827" y="4062100"/>
            <a:ext cx="3734962" cy="1077850"/>
          </a:xfrm>
          <a:prstGeom prst="rect">
            <a:avLst/>
          </a:prstGeom>
        </p:spPr>
      </p:pic>
      <p:pic>
        <p:nvPicPr>
          <p:cNvPr id="40" name="图片 39">
            <a:extLst>
              <a:ext uri="{FF2B5EF4-FFF2-40B4-BE49-F238E27FC236}">
                <a16:creationId xmlns:a16="http://schemas.microsoft.com/office/drawing/2014/main" id="{3F94F288-60E8-4D28-9A85-6E056F0A546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027843" y="139683"/>
            <a:ext cx="858597" cy="722476"/>
          </a:xfrm>
          <a:prstGeom prst="rect">
            <a:avLst/>
          </a:prstGeom>
        </p:spPr>
      </p:pic>
      <p:pic>
        <p:nvPicPr>
          <p:cNvPr id="41" name="图片 40">
            <a:extLst>
              <a:ext uri="{FF2B5EF4-FFF2-40B4-BE49-F238E27FC236}">
                <a16:creationId xmlns:a16="http://schemas.microsoft.com/office/drawing/2014/main" id="{AB602572-A73B-4DAA-9C70-7A254267539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rot="3998288">
            <a:off x="5525882" y="5778743"/>
            <a:ext cx="824086" cy="693436"/>
          </a:xfrm>
          <a:prstGeom prst="rect">
            <a:avLst/>
          </a:prstGeom>
        </p:spPr>
      </p:pic>
      <p:pic>
        <p:nvPicPr>
          <p:cNvPr id="42" name="图片 41">
            <a:extLst>
              <a:ext uri="{FF2B5EF4-FFF2-40B4-BE49-F238E27FC236}">
                <a16:creationId xmlns:a16="http://schemas.microsoft.com/office/drawing/2014/main" id="{00DAFCA6-F08F-4E72-B841-7E63E8DC9394}"/>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8985052" y="-181327"/>
            <a:ext cx="623848" cy="1492939"/>
          </a:xfrm>
          <a:prstGeom prst="rect">
            <a:avLst/>
          </a:prstGeom>
        </p:spPr>
      </p:pic>
      <p:pic>
        <p:nvPicPr>
          <p:cNvPr id="43" name="图片 42">
            <a:extLst>
              <a:ext uri="{FF2B5EF4-FFF2-40B4-BE49-F238E27FC236}">
                <a16:creationId xmlns:a16="http://schemas.microsoft.com/office/drawing/2014/main" id="{6F655113-20E4-4EED-84C7-C333C7545F70}"/>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665805" y="3207330"/>
            <a:ext cx="623848" cy="1492939"/>
          </a:xfrm>
          <a:prstGeom prst="rect">
            <a:avLst/>
          </a:prstGeom>
        </p:spPr>
      </p:pic>
      <p:pic>
        <p:nvPicPr>
          <p:cNvPr id="44" name="图片 43">
            <a:extLst>
              <a:ext uri="{FF2B5EF4-FFF2-40B4-BE49-F238E27FC236}">
                <a16:creationId xmlns:a16="http://schemas.microsoft.com/office/drawing/2014/main" id="{D08E35A7-BC8D-4CC0-81FF-73ED213E987F}"/>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11255434" y="5486108"/>
            <a:ext cx="762311" cy="811813"/>
          </a:xfrm>
          <a:prstGeom prst="rect">
            <a:avLst/>
          </a:prstGeom>
        </p:spPr>
      </p:pic>
      <p:pic>
        <p:nvPicPr>
          <p:cNvPr id="45" name="图片 44">
            <a:extLst>
              <a:ext uri="{FF2B5EF4-FFF2-40B4-BE49-F238E27FC236}">
                <a16:creationId xmlns:a16="http://schemas.microsoft.com/office/drawing/2014/main" id="{74B6BE5B-31E8-4525-AE3E-45FBEDFC3851}"/>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9247341" y="5737120"/>
            <a:ext cx="762311" cy="811813"/>
          </a:xfrm>
          <a:prstGeom prst="rect">
            <a:avLst/>
          </a:prstGeom>
        </p:spPr>
      </p:pic>
      <p:pic>
        <p:nvPicPr>
          <p:cNvPr id="46" name="图片 45">
            <a:extLst>
              <a:ext uri="{FF2B5EF4-FFF2-40B4-BE49-F238E27FC236}">
                <a16:creationId xmlns:a16="http://schemas.microsoft.com/office/drawing/2014/main" id="{BA73B798-6588-4560-A17F-A0997F6AE6F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333621" y="2198862"/>
            <a:ext cx="762311" cy="811813"/>
          </a:xfrm>
          <a:prstGeom prst="rect">
            <a:avLst/>
          </a:prstGeom>
        </p:spPr>
      </p:pic>
      <p:pic>
        <p:nvPicPr>
          <p:cNvPr id="47" name="图片 46">
            <a:extLst>
              <a:ext uri="{FF2B5EF4-FFF2-40B4-BE49-F238E27FC236}">
                <a16:creationId xmlns:a16="http://schemas.microsoft.com/office/drawing/2014/main" id="{3B0C6713-C14B-4EFC-B991-1C725E3B56E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flipV="1">
            <a:off x="51834" y="-45080"/>
            <a:ext cx="772350" cy="786564"/>
          </a:xfrm>
          <a:prstGeom prst="rect">
            <a:avLst/>
          </a:prstGeom>
        </p:spPr>
      </p:pic>
      <p:pic>
        <p:nvPicPr>
          <p:cNvPr id="48" name="图片 47">
            <a:extLst>
              <a:ext uri="{FF2B5EF4-FFF2-40B4-BE49-F238E27FC236}">
                <a16:creationId xmlns:a16="http://schemas.microsoft.com/office/drawing/2014/main" id="{921FC447-1C9C-4EB5-B4C3-E698700C850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1642958" y="5238480"/>
            <a:ext cx="623848" cy="1492939"/>
          </a:xfrm>
          <a:prstGeom prst="rect">
            <a:avLst/>
          </a:prstGeom>
        </p:spPr>
      </p:pic>
      <p:pic>
        <p:nvPicPr>
          <p:cNvPr id="49" name="图片 48">
            <a:extLst>
              <a:ext uri="{FF2B5EF4-FFF2-40B4-BE49-F238E27FC236}">
                <a16:creationId xmlns:a16="http://schemas.microsoft.com/office/drawing/2014/main" id="{B43A7E49-F507-4347-B631-B41044446A41}"/>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10124391" y="-456111"/>
            <a:ext cx="3734962" cy="1077850"/>
          </a:xfrm>
          <a:prstGeom prst="rect">
            <a:avLst/>
          </a:prstGeom>
        </p:spPr>
      </p:pic>
      <p:sp>
        <p:nvSpPr>
          <p:cNvPr id="50" name="矩形 49">
            <a:extLst>
              <a:ext uri="{FF2B5EF4-FFF2-40B4-BE49-F238E27FC236}">
                <a16:creationId xmlns:a16="http://schemas.microsoft.com/office/drawing/2014/main" id="{E241FDD6-8185-45BD-BE60-5CF6C11E6F81}"/>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2624522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1000" fill="hold"/>
                                        <p:tgtEl>
                                          <p:spTgt spid="31"/>
                                        </p:tgtEl>
                                        <p:attrNameLst>
                                          <p:attrName>ppt_w</p:attrName>
                                        </p:attrNameLst>
                                      </p:cBhvr>
                                      <p:tavLst>
                                        <p:tav tm="0">
                                          <p:val>
                                            <p:fltVal val="0"/>
                                          </p:val>
                                        </p:tav>
                                        <p:tav tm="100000">
                                          <p:val>
                                            <p:strVal val="#ppt_w"/>
                                          </p:val>
                                        </p:tav>
                                      </p:tavLst>
                                    </p:anim>
                                    <p:anim calcmode="lin" valueType="num">
                                      <p:cBhvr>
                                        <p:cTn id="14" dur="1000" fill="hold"/>
                                        <p:tgtEl>
                                          <p:spTgt spid="31"/>
                                        </p:tgtEl>
                                        <p:attrNameLst>
                                          <p:attrName>ppt_h</p:attrName>
                                        </p:attrNameLst>
                                      </p:cBhvr>
                                      <p:tavLst>
                                        <p:tav tm="0">
                                          <p:val>
                                            <p:fltVal val="0"/>
                                          </p:val>
                                        </p:tav>
                                        <p:tav tm="100000">
                                          <p:val>
                                            <p:strVal val="#ppt_h"/>
                                          </p:val>
                                        </p:tav>
                                      </p:tavLst>
                                    </p:anim>
                                    <p:anim calcmode="lin" valueType="num">
                                      <p:cBhvr>
                                        <p:cTn id="15" dur="1000" fill="hold"/>
                                        <p:tgtEl>
                                          <p:spTgt spid="31"/>
                                        </p:tgtEl>
                                        <p:attrNameLst>
                                          <p:attrName>style.rotation</p:attrName>
                                        </p:attrNameLst>
                                      </p:cBhvr>
                                      <p:tavLst>
                                        <p:tav tm="0">
                                          <p:val>
                                            <p:fltVal val="90"/>
                                          </p:val>
                                        </p:tav>
                                        <p:tav tm="100000">
                                          <p:val>
                                            <p:fltVal val="0"/>
                                          </p:val>
                                        </p:tav>
                                      </p:tavLst>
                                    </p:anim>
                                    <p:animEffect transition="in" filter="fade">
                                      <p:cBhvr>
                                        <p:cTn id="16" dur="1000"/>
                                        <p:tgtEl>
                                          <p:spTgt spid="31"/>
                                        </p:tgtEl>
                                      </p:cBhvr>
                                    </p:animEffect>
                                  </p:childTnLst>
                                </p:cTn>
                              </p:par>
                              <p:par>
                                <p:cTn id="17" presetID="3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p:cTn id="19" dur="1000" fill="hold"/>
                                        <p:tgtEl>
                                          <p:spTgt spid="38"/>
                                        </p:tgtEl>
                                        <p:attrNameLst>
                                          <p:attrName>ppt_w</p:attrName>
                                        </p:attrNameLst>
                                      </p:cBhvr>
                                      <p:tavLst>
                                        <p:tav tm="0">
                                          <p:val>
                                            <p:fltVal val="0"/>
                                          </p:val>
                                        </p:tav>
                                        <p:tav tm="100000">
                                          <p:val>
                                            <p:strVal val="#ppt_w"/>
                                          </p:val>
                                        </p:tav>
                                      </p:tavLst>
                                    </p:anim>
                                    <p:anim calcmode="lin" valueType="num">
                                      <p:cBhvr>
                                        <p:cTn id="20" dur="1000" fill="hold"/>
                                        <p:tgtEl>
                                          <p:spTgt spid="38"/>
                                        </p:tgtEl>
                                        <p:attrNameLst>
                                          <p:attrName>ppt_h</p:attrName>
                                        </p:attrNameLst>
                                      </p:cBhvr>
                                      <p:tavLst>
                                        <p:tav tm="0">
                                          <p:val>
                                            <p:fltVal val="0"/>
                                          </p:val>
                                        </p:tav>
                                        <p:tav tm="100000">
                                          <p:val>
                                            <p:strVal val="#ppt_h"/>
                                          </p:val>
                                        </p:tav>
                                      </p:tavLst>
                                    </p:anim>
                                    <p:anim calcmode="lin" valueType="num">
                                      <p:cBhvr>
                                        <p:cTn id="21" dur="1000" fill="hold"/>
                                        <p:tgtEl>
                                          <p:spTgt spid="38"/>
                                        </p:tgtEl>
                                        <p:attrNameLst>
                                          <p:attrName>style.rotation</p:attrName>
                                        </p:attrNameLst>
                                      </p:cBhvr>
                                      <p:tavLst>
                                        <p:tav tm="0">
                                          <p:val>
                                            <p:fltVal val="90"/>
                                          </p:val>
                                        </p:tav>
                                        <p:tav tm="100000">
                                          <p:val>
                                            <p:fltVal val="0"/>
                                          </p:val>
                                        </p:tav>
                                      </p:tavLst>
                                    </p:anim>
                                    <p:animEffect transition="in" filter="fade">
                                      <p:cBhvr>
                                        <p:cTn id="22" dur="1000"/>
                                        <p:tgtEl>
                                          <p:spTgt spid="38"/>
                                        </p:tgtEl>
                                      </p:cBhvr>
                                    </p:animEffect>
                                  </p:childTnLst>
                                </p:cTn>
                              </p:par>
                              <p:par>
                                <p:cTn id="23" presetID="3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1000" fill="hold"/>
                                        <p:tgtEl>
                                          <p:spTgt spid="30"/>
                                        </p:tgtEl>
                                        <p:attrNameLst>
                                          <p:attrName>ppt_w</p:attrName>
                                        </p:attrNameLst>
                                      </p:cBhvr>
                                      <p:tavLst>
                                        <p:tav tm="0">
                                          <p:val>
                                            <p:fltVal val="0"/>
                                          </p:val>
                                        </p:tav>
                                        <p:tav tm="100000">
                                          <p:val>
                                            <p:strVal val="#ppt_w"/>
                                          </p:val>
                                        </p:tav>
                                      </p:tavLst>
                                    </p:anim>
                                    <p:anim calcmode="lin" valueType="num">
                                      <p:cBhvr>
                                        <p:cTn id="26" dur="1000" fill="hold"/>
                                        <p:tgtEl>
                                          <p:spTgt spid="30"/>
                                        </p:tgtEl>
                                        <p:attrNameLst>
                                          <p:attrName>ppt_h</p:attrName>
                                        </p:attrNameLst>
                                      </p:cBhvr>
                                      <p:tavLst>
                                        <p:tav tm="0">
                                          <p:val>
                                            <p:fltVal val="0"/>
                                          </p:val>
                                        </p:tav>
                                        <p:tav tm="100000">
                                          <p:val>
                                            <p:strVal val="#ppt_h"/>
                                          </p:val>
                                        </p:tav>
                                      </p:tavLst>
                                    </p:anim>
                                    <p:anim calcmode="lin" valueType="num">
                                      <p:cBhvr>
                                        <p:cTn id="27" dur="1000" fill="hold"/>
                                        <p:tgtEl>
                                          <p:spTgt spid="30"/>
                                        </p:tgtEl>
                                        <p:attrNameLst>
                                          <p:attrName>style.rotation</p:attrName>
                                        </p:attrNameLst>
                                      </p:cBhvr>
                                      <p:tavLst>
                                        <p:tav tm="0">
                                          <p:val>
                                            <p:fltVal val="90"/>
                                          </p:val>
                                        </p:tav>
                                        <p:tav tm="100000">
                                          <p:val>
                                            <p:fltVal val="0"/>
                                          </p:val>
                                        </p:tav>
                                      </p:tavLst>
                                    </p:anim>
                                    <p:animEffect transition="in" filter="fade">
                                      <p:cBhvr>
                                        <p:cTn id="28" dur="1000"/>
                                        <p:tgtEl>
                                          <p:spTgt spid="30"/>
                                        </p:tgtEl>
                                      </p:cBhvr>
                                    </p:animEffect>
                                  </p:childTnLst>
                                </p:cTn>
                              </p:par>
                              <p:par>
                                <p:cTn id="29" presetID="3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p:cTn id="31" dur="1000" fill="hold"/>
                                        <p:tgtEl>
                                          <p:spTgt spid="34"/>
                                        </p:tgtEl>
                                        <p:attrNameLst>
                                          <p:attrName>ppt_w</p:attrName>
                                        </p:attrNameLst>
                                      </p:cBhvr>
                                      <p:tavLst>
                                        <p:tav tm="0">
                                          <p:val>
                                            <p:fltVal val="0"/>
                                          </p:val>
                                        </p:tav>
                                        <p:tav tm="100000">
                                          <p:val>
                                            <p:strVal val="#ppt_w"/>
                                          </p:val>
                                        </p:tav>
                                      </p:tavLst>
                                    </p:anim>
                                    <p:anim calcmode="lin" valueType="num">
                                      <p:cBhvr>
                                        <p:cTn id="32" dur="1000" fill="hold"/>
                                        <p:tgtEl>
                                          <p:spTgt spid="34"/>
                                        </p:tgtEl>
                                        <p:attrNameLst>
                                          <p:attrName>ppt_h</p:attrName>
                                        </p:attrNameLst>
                                      </p:cBhvr>
                                      <p:tavLst>
                                        <p:tav tm="0">
                                          <p:val>
                                            <p:fltVal val="0"/>
                                          </p:val>
                                        </p:tav>
                                        <p:tav tm="100000">
                                          <p:val>
                                            <p:strVal val="#ppt_h"/>
                                          </p:val>
                                        </p:tav>
                                      </p:tavLst>
                                    </p:anim>
                                    <p:anim calcmode="lin" valueType="num">
                                      <p:cBhvr>
                                        <p:cTn id="33" dur="1000" fill="hold"/>
                                        <p:tgtEl>
                                          <p:spTgt spid="34"/>
                                        </p:tgtEl>
                                        <p:attrNameLst>
                                          <p:attrName>style.rotation</p:attrName>
                                        </p:attrNameLst>
                                      </p:cBhvr>
                                      <p:tavLst>
                                        <p:tav tm="0">
                                          <p:val>
                                            <p:fltVal val="90"/>
                                          </p:val>
                                        </p:tav>
                                        <p:tav tm="100000">
                                          <p:val>
                                            <p:fltVal val="0"/>
                                          </p:val>
                                        </p:tav>
                                      </p:tavLst>
                                    </p:anim>
                                    <p:animEffect transition="in" filter="fade">
                                      <p:cBhvr>
                                        <p:cTn id="34" dur="1000"/>
                                        <p:tgtEl>
                                          <p:spTgt spid="34"/>
                                        </p:tgtEl>
                                      </p:cBhvr>
                                    </p:animEffect>
                                  </p:childTnLst>
                                </p:cTn>
                              </p:par>
                              <p:par>
                                <p:cTn id="35" presetID="3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1000" fill="hold"/>
                                        <p:tgtEl>
                                          <p:spTgt spid="33"/>
                                        </p:tgtEl>
                                        <p:attrNameLst>
                                          <p:attrName>ppt_w</p:attrName>
                                        </p:attrNameLst>
                                      </p:cBhvr>
                                      <p:tavLst>
                                        <p:tav tm="0">
                                          <p:val>
                                            <p:fltVal val="0"/>
                                          </p:val>
                                        </p:tav>
                                        <p:tav tm="100000">
                                          <p:val>
                                            <p:strVal val="#ppt_w"/>
                                          </p:val>
                                        </p:tav>
                                      </p:tavLst>
                                    </p:anim>
                                    <p:anim calcmode="lin" valueType="num">
                                      <p:cBhvr>
                                        <p:cTn id="38" dur="1000" fill="hold"/>
                                        <p:tgtEl>
                                          <p:spTgt spid="33"/>
                                        </p:tgtEl>
                                        <p:attrNameLst>
                                          <p:attrName>ppt_h</p:attrName>
                                        </p:attrNameLst>
                                      </p:cBhvr>
                                      <p:tavLst>
                                        <p:tav tm="0">
                                          <p:val>
                                            <p:fltVal val="0"/>
                                          </p:val>
                                        </p:tav>
                                        <p:tav tm="100000">
                                          <p:val>
                                            <p:strVal val="#ppt_h"/>
                                          </p:val>
                                        </p:tav>
                                      </p:tavLst>
                                    </p:anim>
                                    <p:anim calcmode="lin" valueType="num">
                                      <p:cBhvr>
                                        <p:cTn id="39" dur="1000" fill="hold"/>
                                        <p:tgtEl>
                                          <p:spTgt spid="33"/>
                                        </p:tgtEl>
                                        <p:attrNameLst>
                                          <p:attrName>style.rotation</p:attrName>
                                        </p:attrNameLst>
                                      </p:cBhvr>
                                      <p:tavLst>
                                        <p:tav tm="0">
                                          <p:val>
                                            <p:fltVal val="90"/>
                                          </p:val>
                                        </p:tav>
                                        <p:tav tm="100000">
                                          <p:val>
                                            <p:fltVal val="0"/>
                                          </p:val>
                                        </p:tav>
                                      </p:tavLst>
                                    </p:anim>
                                    <p:animEffect transition="in" filter="fade">
                                      <p:cBhvr>
                                        <p:cTn id="40" dur="1000"/>
                                        <p:tgtEl>
                                          <p:spTgt spid="33"/>
                                        </p:tgtEl>
                                      </p:cBhvr>
                                    </p:animEffect>
                                  </p:childTnLst>
                                </p:cTn>
                              </p:par>
                              <p:par>
                                <p:cTn id="41" presetID="3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1000" fill="hold"/>
                                        <p:tgtEl>
                                          <p:spTgt spid="37"/>
                                        </p:tgtEl>
                                        <p:attrNameLst>
                                          <p:attrName>ppt_w</p:attrName>
                                        </p:attrNameLst>
                                      </p:cBhvr>
                                      <p:tavLst>
                                        <p:tav tm="0">
                                          <p:val>
                                            <p:fltVal val="0"/>
                                          </p:val>
                                        </p:tav>
                                        <p:tav tm="100000">
                                          <p:val>
                                            <p:strVal val="#ppt_w"/>
                                          </p:val>
                                        </p:tav>
                                      </p:tavLst>
                                    </p:anim>
                                    <p:anim calcmode="lin" valueType="num">
                                      <p:cBhvr>
                                        <p:cTn id="44" dur="1000" fill="hold"/>
                                        <p:tgtEl>
                                          <p:spTgt spid="37"/>
                                        </p:tgtEl>
                                        <p:attrNameLst>
                                          <p:attrName>ppt_h</p:attrName>
                                        </p:attrNameLst>
                                      </p:cBhvr>
                                      <p:tavLst>
                                        <p:tav tm="0">
                                          <p:val>
                                            <p:fltVal val="0"/>
                                          </p:val>
                                        </p:tav>
                                        <p:tav tm="100000">
                                          <p:val>
                                            <p:strVal val="#ppt_h"/>
                                          </p:val>
                                        </p:tav>
                                      </p:tavLst>
                                    </p:anim>
                                    <p:anim calcmode="lin" valueType="num">
                                      <p:cBhvr>
                                        <p:cTn id="45" dur="1000" fill="hold"/>
                                        <p:tgtEl>
                                          <p:spTgt spid="37"/>
                                        </p:tgtEl>
                                        <p:attrNameLst>
                                          <p:attrName>style.rotation</p:attrName>
                                        </p:attrNameLst>
                                      </p:cBhvr>
                                      <p:tavLst>
                                        <p:tav tm="0">
                                          <p:val>
                                            <p:fltVal val="90"/>
                                          </p:val>
                                        </p:tav>
                                        <p:tav tm="100000">
                                          <p:val>
                                            <p:fltVal val="0"/>
                                          </p:val>
                                        </p:tav>
                                      </p:tavLst>
                                    </p:anim>
                                    <p:animEffect transition="in" filter="fade">
                                      <p:cBhvr>
                                        <p:cTn id="46" dur="10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750" fill="hold"/>
                                        <p:tgtEl>
                                          <p:spTgt spid="11"/>
                                        </p:tgtEl>
                                        <p:attrNameLst>
                                          <p:attrName>ppt_x</p:attrName>
                                        </p:attrNameLst>
                                      </p:cBhvr>
                                      <p:tavLst>
                                        <p:tav tm="0">
                                          <p:val>
                                            <p:strVal val="#ppt_x"/>
                                          </p:val>
                                        </p:tav>
                                        <p:tav tm="100000">
                                          <p:val>
                                            <p:strVal val="#ppt_x"/>
                                          </p:val>
                                        </p:tav>
                                      </p:tavLst>
                                    </p:anim>
                                    <p:anim calcmode="lin" valueType="num">
                                      <p:cBhvr additive="base">
                                        <p:cTn id="5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par>
                                <p:cTn id="58" presetID="10" presetClass="entr" presetSubtype="0" fill="hold"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par>
                                <p:cTn id="61" presetID="10" presetClass="entr" presetSubtype="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500"/>
                                        <p:tgtEl>
                                          <p:spTgt spid="41"/>
                                        </p:tgtEl>
                                      </p:cBhvr>
                                    </p:animEffect>
                                  </p:childTnLst>
                                </p:cTn>
                              </p:par>
                              <p:par>
                                <p:cTn id="64" presetID="10" presetClass="entr" presetSubtype="0" fill="hold"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par>
                                <p:cTn id="67" presetID="10" presetClass="entr" presetSubtype="0"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500"/>
                                        <p:tgtEl>
                                          <p:spTgt spid="43"/>
                                        </p:tgtEl>
                                      </p:cBhvr>
                                    </p:animEffect>
                                  </p:childTnLst>
                                </p:cTn>
                              </p:par>
                              <p:par>
                                <p:cTn id="70" presetID="10" presetClass="entr" presetSubtype="0" fill="hold"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par>
                                <p:cTn id="73" presetID="10" presetClass="entr" presetSubtype="0" fill="hold" nodeType="with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500"/>
                                        <p:tgtEl>
                                          <p:spTgt spid="45"/>
                                        </p:tgtEl>
                                      </p:cBhvr>
                                    </p:animEffect>
                                  </p:childTnLst>
                                </p:cTn>
                              </p:par>
                              <p:par>
                                <p:cTn id="76" presetID="10" presetClass="entr" presetSubtype="0" fill="hold"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500"/>
                                        <p:tgtEl>
                                          <p:spTgt spid="46"/>
                                        </p:tgtEl>
                                      </p:cBhvr>
                                    </p:animEffect>
                                  </p:childTnLst>
                                </p:cTn>
                              </p:par>
                              <p:par>
                                <p:cTn id="79" presetID="10" presetClass="entr" presetSubtype="0" fill="hold" nodeType="with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500"/>
                                        <p:tgtEl>
                                          <p:spTgt spid="47"/>
                                        </p:tgtEl>
                                      </p:cBhvr>
                                    </p:animEffect>
                                  </p:childTnLst>
                                </p:cTn>
                              </p:par>
                              <p:par>
                                <p:cTn id="82" presetID="10" presetClass="entr" presetSubtype="0" fill="hold" nodeType="with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fade">
                                      <p:cBhvr>
                                        <p:cTn id="84" dur="500"/>
                                        <p:tgtEl>
                                          <p:spTgt spid="48"/>
                                        </p:tgtEl>
                                      </p:cBhvr>
                                    </p:animEffect>
                                  </p:childTnLst>
                                </p:cTn>
                              </p:par>
                              <p:par>
                                <p:cTn id="85" presetID="10" presetClass="entr" presetSubtype="0" fill="hold" nodeType="with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37" fill="hold" grpId="0" nodeType="click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barn(outVertical)">
                                      <p:cBhvr>
                                        <p:cTn id="9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5F48C1C5-A982-447E-B58B-94B764629845}"/>
              </a:ext>
            </a:extLst>
          </p:cNvPr>
          <p:cNvPicPr>
            <a:picLocks noChangeAspect="1"/>
          </p:cNvPicPr>
          <p:nvPr userDrawn="1"/>
        </p:nvPicPr>
        <p:blipFill>
          <a:blip r:embed="rId2"/>
          <a:stretch>
            <a:fillRect/>
          </a:stretch>
        </p:blipFill>
        <p:spPr>
          <a:xfrm>
            <a:off x="10444041" y="6048241"/>
            <a:ext cx="622913" cy="621500"/>
          </a:xfrm>
          <a:prstGeom prst="rect">
            <a:avLst/>
          </a:prstGeom>
        </p:spPr>
      </p:pic>
      <p:pic>
        <p:nvPicPr>
          <p:cNvPr id="34" name="图片 33">
            <a:extLst>
              <a:ext uri="{FF2B5EF4-FFF2-40B4-BE49-F238E27FC236}">
                <a16:creationId xmlns:a16="http://schemas.microsoft.com/office/drawing/2014/main" id="{3BCCF588-96F8-4DB4-92AF-02A3112284D1}"/>
              </a:ext>
            </a:extLst>
          </p:cNvPr>
          <p:cNvPicPr>
            <a:picLocks noChangeAspect="1"/>
          </p:cNvPicPr>
          <p:nvPr userDrawn="1"/>
        </p:nvPicPr>
        <p:blipFill>
          <a:blip r:embed="rId3"/>
          <a:stretch>
            <a:fillRect/>
          </a:stretch>
        </p:blipFill>
        <p:spPr>
          <a:xfrm>
            <a:off x="7056798" y="6368500"/>
            <a:ext cx="490613" cy="489500"/>
          </a:xfrm>
          <a:prstGeom prst="rect">
            <a:avLst/>
          </a:prstGeom>
        </p:spPr>
      </p:pic>
      <p:pic>
        <p:nvPicPr>
          <p:cNvPr id="38" name="图片 37">
            <a:extLst>
              <a:ext uri="{FF2B5EF4-FFF2-40B4-BE49-F238E27FC236}">
                <a16:creationId xmlns:a16="http://schemas.microsoft.com/office/drawing/2014/main" id="{7C281DA0-215E-45C3-8D1D-D86E59F3C5DE}"/>
              </a:ext>
            </a:extLst>
          </p:cNvPr>
          <p:cNvPicPr>
            <a:picLocks noChangeAspect="1"/>
          </p:cNvPicPr>
          <p:nvPr userDrawn="1"/>
        </p:nvPicPr>
        <p:blipFill>
          <a:blip r:embed="rId4"/>
          <a:stretch>
            <a:fillRect/>
          </a:stretch>
        </p:blipFill>
        <p:spPr>
          <a:xfrm>
            <a:off x="138497" y="6236500"/>
            <a:ext cx="744188" cy="621500"/>
          </a:xfrm>
          <a:prstGeom prst="rect">
            <a:avLst/>
          </a:prstGeom>
        </p:spPr>
      </p:pic>
      <p:pic>
        <p:nvPicPr>
          <p:cNvPr id="39" name="图片 38">
            <a:extLst>
              <a:ext uri="{FF2B5EF4-FFF2-40B4-BE49-F238E27FC236}">
                <a16:creationId xmlns:a16="http://schemas.microsoft.com/office/drawing/2014/main" id="{C9D579E6-9747-4D6D-AEE6-5204FF6C1CA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8532623" y="4121838"/>
            <a:ext cx="3734962" cy="1077850"/>
          </a:xfrm>
          <a:prstGeom prst="rect">
            <a:avLst/>
          </a:prstGeom>
        </p:spPr>
      </p:pic>
      <p:pic>
        <p:nvPicPr>
          <p:cNvPr id="40" name="图片 39">
            <a:extLst>
              <a:ext uri="{FF2B5EF4-FFF2-40B4-BE49-F238E27FC236}">
                <a16:creationId xmlns:a16="http://schemas.microsoft.com/office/drawing/2014/main" id="{3F94F288-60E8-4D28-9A85-6E056F0A546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497954" y="441469"/>
            <a:ext cx="858597" cy="722476"/>
          </a:xfrm>
          <a:prstGeom prst="rect">
            <a:avLst/>
          </a:prstGeom>
        </p:spPr>
      </p:pic>
      <p:pic>
        <p:nvPicPr>
          <p:cNvPr id="41" name="图片 40">
            <a:extLst>
              <a:ext uri="{FF2B5EF4-FFF2-40B4-BE49-F238E27FC236}">
                <a16:creationId xmlns:a16="http://schemas.microsoft.com/office/drawing/2014/main" id="{AB602572-A73B-4DAA-9C70-7A254267539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3998288">
            <a:off x="5458111" y="6089493"/>
            <a:ext cx="824086" cy="693436"/>
          </a:xfrm>
          <a:prstGeom prst="rect">
            <a:avLst/>
          </a:prstGeom>
        </p:spPr>
      </p:pic>
      <p:pic>
        <p:nvPicPr>
          <p:cNvPr id="42" name="图片 41">
            <a:extLst>
              <a:ext uri="{FF2B5EF4-FFF2-40B4-BE49-F238E27FC236}">
                <a16:creationId xmlns:a16="http://schemas.microsoft.com/office/drawing/2014/main" id="{00DAFCA6-F08F-4E72-B841-7E63E8DC939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8917281" y="129423"/>
            <a:ext cx="623848" cy="1492939"/>
          </a:xfrm>
          <a:prstGeom prst="rect">
            <a:avLst/>
          </a:prstGeom>
        </p:spPr>
      </p:pic>
      <p:pic>
        <p:nvPicPr>
          <p:cNvPr id="43" name="图片 42">
            <a:extLst>
              <a:ext uri="{FF2B5EF4-FFF2-40B4-BE49-F238E27FC236}">
                <a16:creationId xmlns:a16="http://schemas.microsoft.com/office/drawing/2014/main" id="{6F655113-20E4-4EED-84C7-C333C7545F7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20478465">
            <a:off x="146272" y="3060882"/>
            <a:ext cx="623848" cy="1492939"/>
          </a:xfrm>
          <a:prstGeom prst="rect">
            <a:avLst/>
          </a:prstGeom>
        </p:spPr>
      </p:pic>
      <p:pic>
        <p:nvPicPr>
          <p:cNvPr id="44" name="图片 43">
            <a:extLst>
              <a:ext uri="{FF2B5EF4-FFF2-40B4-BE49-F238E27FC236}">
                <a16:creationId xmlns:a16="http://schemas.microsoft.com/office/drawing/2014/main" id="{D08E35A7-BC8D-4CC0-81FF-73ED213E987F}"/>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11680721" y="2327517"/>
            <a:ext cx="762311" cy="811813"/>
          </a:xfrm>
          <a:prstGeom prst="rect">
            <a:avLst/>
          </a:prstGeom>
        </p:spPr>
      </p:pic>
      <p:pic>
        <p:nvPicPr>
          <p:cNvPr id="45" name="图片 44">
            <a:extLst>
              <a:ext uri="{FF2B5EF4-FFF2-40B4-BE49-F238E27FC236}">
                <a16:creationId xmlns:a16="http://schemas.microsoft.com/office/drawing/2014/main" id="{74B6BE5B-31E8-4525-AE3E-45FBEDFC38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8760471" y="6181219"/>
            <a:ext cx="762311" cy="811813"/>
          </a:xfrm>
          <a:prstGeom prst="rect">
            <a:avLst/>
          </a:prstGeom>
        </p:spPr>
      </p:pic>
      <p:pic>
        <p:nvPicPr>
          <p:cNvPr id="46" name="图片 45">
            <a:extLst>
              <a:ext uri="{FF2B5EF4-FFF2-40B4-BE49-F238E27FC236}">
                <a16:creationId xmlns:a16="http://schemas.microsoft.com/office/drawing/2014/main" id="{BA73B798-6588-4560-A17F-A0997F6AE6F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618276" y="2004787"/>
            <a:ext cx="762311" cy="811813"/>
          </a:xfrm>
          <a:prstGeom prst="rect">
            <a:avLst/>
          </a:prstGeom>
        </p:spPr>
      </p:pic>
      <p:pic>
        <p:nvPicPr>
          <p:cNvPr id="47" name="图片 46">
            <a:extLst>
              <a:ext uri="{FF2B5EF4-FFF2-40B4-BE49-F238E27FC236}">
                <a16:creationId xmlns:a16="http://schemas.microsoft.com/office/drawing/2014/main" id="{3B0C6713-C14B-4EFC-B991-1C725E3B56E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flipV="1">
            <a:off x="-15937" y="265670"/>
            <a:ext cx="772350" cy="786564"/>
          </a:xfrm>
          <a:prstGeom prst="rect">
            <a:avLst/>
          </a:prstGeom>
        </p:spPr>
      </p:pic>
      <p:pic>
        <p:nvPicPr>
          <p:cNvPr id="48" name="图片 47">
            <a:extLst>
              <a:ext uri="{FF2B5EF4-FFF2-40B4-BE49-F238E27FC236}">
                <a16:creationId xmlns:a16="http://schemas.microsoft.com/office/drawing/2014/main" id="{921FC447-1C9C-4EB5-B4C3-E698700C850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1575187" y="5549230"/>
            <a:ext cx="623848" cy="1492939"/>
          </a:xfrm>
          <a:prstGeom prst="rect">
            <a:avLst/>
          </a:prstGeom>
        </p:spPr>
      </p:pic>
      <p:pic>
        <p:nvPicPr>
          <p:cNvPr id="49" name="图片 48">
            <a:extLst>
              <a:ext uri="{FF2B5EF4-FFF2-40B4-BE49-F238E27FC236}">
                <a16:creationId xmlns:a16="http://schemas.microsoft.com/office/drawing/2014/main" id="{B43A7E49-F507-4347-B631-B41044446A4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10056620" y="-145361"/>
            <a:ext cx="3734962" cy="1077850"/>
          </a:xfrm>
          <a:prstGeom prst="rect">
            <a:avLst/>
          </a:prstGeom>
        </p:spPr>
      </p:pic>
      <p:pic>
        <p:nvPicPr>
          <p:cNvPr id="50" name="图片 49">
            <a:extLst>
              <a:ext uri="{FF2B5EF4-FFF2-40B4-BE49-F238E27FC236}">
                <a16:creationId xmlns:a16="http://schemas.microsoft.com/office/drawing/2014/main" id="{0FAC6946-0B96-4FCC-9B96-02795EDD74C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1634015">
            <a:off x="10973360" y="6319591"/>
            <a:ext cx="866944" cy="923241"/>
          </a:xfrm>
          <a:prstGeom prst="rect">
            <a:avLst/>
          </a:prstGeom>
        </p:spPr>
      </p:pic>
    </p:spTree>
    <p:extLst>
      <p:ext uri="{BB962C8B-B14F-4D97-AF65-F5344CB8AC3E}">
        <p14:creationId xmlns:p14="http://schemas.microsoft.com/office/powerpoint/2010/main" val="17225518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328556" y="3153649"/>
            <a:ext cx="3734962" cy="1077850"/>
          </a:xfrm>
          <a:prstGeom prst="rect">
            <a:avLst/>
          </a:prstGeom>
        </p:spPr>
      </p:pic>
      <p:pic>
        <p:nvPicPr>
          <p:cNvPr id="164" name="图片 163">
            <a:extLst>
              <a:ext uri="{FF2B5EF4-FFF2-40B4-BE49-F238E27FC236}">
                <a16:creationId xmlns:a16="http://schemas.microsoft.com/office/drawing/2014/main" id="{49CDE945-6BF2-481D-8F30-67121F62FF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40555" y="6032124"/>
            <a:ext cx="1304819" cy="676105"/>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55804" y="5731600"/>
            <a:ext cx="2196463" cy="953939"/>
          </a:xfrm>
          <a:prstGeom prst="rect">
            <a:avLst/>
          </a:prstGeom>
        </p:spPr>
      </p:pic>
      <p:pic>
        <p:nvPicPr>
          <p:cNvPr id="169" name="图片 168">
            <a:extLst>
              <a:ext uri="{FF2B5EF4-FFF2-40B4-BE49-F238E27FC236}">
                <a16:creationId xmlns:a16="http://schemas.microsoft.com/office/drawing/2014/main" id="{34BC306E-DCCF-4BC0-841F-16A009681CD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9573738">
            <a:off x="9481536" y="331823"/>
            <a:ext cx="2072496" cy="1758364"/>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8687064">
            <a:off x="59466" y="378377"/>
            <a:ext cx="2164257" cy="1134717"/>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4783687">
            <a:off x="8461008" y="5940294"/>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10889516" y="1734105"/>
            <a:ext cx="623848" cy="1492939"/>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969206" y="5952225"/>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782262" y="627565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9213732" y="5557544"/>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631922" y="413971"/>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747819" y="276045"/>
            <a:ext cx="1005532" cy="797344"/>
          </a:xfrm>
          <a:prstGeom prst="rect">
            <a:avLst/>
          </a:prstGeom>
        </p:spPr>
      </p:pic>
      <p:pic>
        <p:nvPicPr>
          <p:cNvPr id="19" name="图片 18">
            <a:extLst>
              <a:ext uri="{FF2B5EF4-FFF2-40B4-BE49-F238E27FC236}">
                <a16:creationId xmlns:a16="http://schemas.microsoft.com/office/drawing/2014/main" id="{BE4CDBE4-C622-4AA1-B9C7-EBCE767D3B9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963836" y="5537492"/>
            <a:ext cx="1481900" cy="1474522"/>
          </a:xfrm>
          <a:prstGeom prst="rect">
            <a:avLst/>
          </a:prstGeom>
        </p:spPr>
      </p:pic>
      <p:pic>
        <p:nvPicPr>
          <p:cNvPr id="21" name="图片 20">
            <a:extLst>
              <a:ext uri="{FF2B5EF4-FFF2-40B4-BE49-F238E27FC236}">
                <a16:creationId xmlns:a16="http://schemas.microsoft.com/office/drawing/2014/main" id="{8807B3B9-A830-40F3-8115-59CC6FB0D150}"/>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rot="20949541">
            <a:off x="263373" y="4956866"/>
            <a:ext cx="1866300" cy="1492359"/>
          </a:xfrm>
          <a:prstGeom prst="rect">
            <a:avLst/>
          </a:prstGeom>
        </p:spPr>
      </p:pic>
      <p:pic>
        <p:nvPicPr>
          <p:cNvPr id="22" name="图片 21">
            <a:extLst>
              <a:ext uri="{FF2B5EF4-FFF2-40B4-BE49-F238E27FC236}">
                <a16:creationId xmlns:a16="http://schemas.microsoft.com/office/drawing/2014/main" id="{6603A7C9-F30C-427A-A666-CE627B909BF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403933" y="5744439"/>
            <a:ext cx="623848" cy="1492939"/>
          </a:xfrm>
          <a:prstGeom prst="rect">
            <a:avLst/>
          </a:prstGeom>
        </p:spPr>
      </p:pic>
      <p:pic>
        <p:nvPicPr>
          <p:cNvPr id="23" name="图片 22">
            <a:extLst>
              <a:ext uri="{FF2B5EF4-FFF2-40B4-BE49-F238E27FC236}">
                <a16:creationId xmlns:a16="http://schemas.microsoft.com/office/drawing/2014/main" id="{2CBA37ED-7516-423D-989F-F0A478A7F4C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20906102" flipV="1">
            <a:off x="5677087" y="6260142"/>
            <a:ext cx="623848" cy="1351314"/>
          </a:xfrm>
          <a:prstGeom prst="rect">
            <a:avLst/>
          </a:prstGeom>
        </p:spPr>
      </p:pic>
      <p:sp>
        <p:nvSpPr>
          <p:cNvPr id="18" name="矩形 17">
            <a:extLst>
              <a:ext uri="{FF2B5EF4-FFF2-40B4-BE49-F238E27FC236}">
                <a16:creationId xmlns:a16="http://schemas.microsoft.com/office/drawing/2014/main" id="{C0081F9A-7780-4289-AE96-7407AC6BEB19}"/>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363568235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 calcmode="lin" valueType="num">
                                      <p:cBhvr>
                                        <p:cTn id="7" dur="1000" fill="hold"/>
                                        <p:tgtEl>
                                          <p:spTgt spid="165"/>
                                        </p:tgtEl>
                                        <p:attrNameLst>
                                          <p:attrName>ppt_w</p:attrName>
                                        </p:attrNameLst>
                                      </p:cBhvr>
                                      <p:tavLst>
                                        <p:tav tm="0">
                                          <p:val>
                                            <p:fltVal val="0"/>
                                          </p:val>
                                        </p:tav>
                                        <p:tav tm="100000">
                                          <p:val>
                                            <p:strVal val="#ppt_w"/>
                                          </p:val>
                                        </p:tav>
                                      </p:tavLst>
                                    </p:anim>
                                    <p:anim calcmode="lin" valueType="num">
                                      <p:cBhvr>
                                        <p:cTn id="8" dur="1000" fill="hold"/>
                                        <p:tgtEl>
                                          <p:spTgt spid="165"/>
                                        </p:tgtEl>
                                        <p:attrNameLst>
                                          <p:attrName>ppt_h</p:attrName>
                                        </p:attrNameLst>
                                      </p:cBhvr>
                                      <p:tavLst>
                                        <p:tav tm="0">
                                          <p:val>
                                            <p:fltVal val="0"/>
                                          </p:val>
                                        </p:tav>
                                        <p:tav tm="100000">
                                          <p:val>
                                            <p:strVal val="#ppt_h"/>
                                          </p:val>
                                        </p:tav>
                                      </p:tavLst>
                                    </p:anim>
                                    <p:anim calcmode="lin" valueType="num">
                                      <p:cBhvr>
                                        <p:cTn id="9" dur="1000" fill="hold"/>
                                        <p:tgtEl>
                                          <p:spTgt spid="165"/>
                                        </p:tgtEl>
                                        <p:attrNameLst>
                                          <p:attrName>style.rotation</p:attrName>
                                        </p:attrNameLst>
                                      </p:cBhvr>
                                      <p:tavLst>
                                        <p:tav tm="0">
                                          <p:val>
                                            <p:fltVal val="90"/>
                                          </p:val>
                                        </p:tav>
                                        <p:tav tm="100000">
                                          <p:val>
                                            <p:fltVal val="0"/>
                                          </p:val>
                                        </p:tav>
                                      </p:tavLst>
                                    </p:anim>
                                    <p:animEffect transition="in" filter="fade">
                                      <p:cBhvr>
                                        <p:cTn id="10" dur="1000"/>
                                        <p:tgtEl>
                                          <p:spTgt spid="165"/>
                                        </p:tgtEl>
                                      </p:cBhvr>
                                    </p:animEffect>
                                  </p:childTnLst>
                                </p:cTn>
                              </p:par>
                              <p:par>
                                <p:cTn id="11" presetID="31" presetClass="entr" presetSubtype="0" fill="hold" nodeType="withEffect">
                                  <p:stCondLst>
                                    <p:cond delay="0"/>
                                  </p:stCondLst>
                                  <p:childTnLst>
                                    <p:set>
                                      <p:cBhvr>
                                        <p:cTn id="12" dur="1" fill="hold">
                                          <p:stCondLst>
                                            <p:cond delay="0"/>
                                          </p:stCondLst>
                                        </p:cTn>
                                        <p:tgtEl>
                                          <p:spTgt spid="169"/>
                                        </p:tgtEl>
                                        <p:attrNameLst>
                                          <p:attrName>style.visibility</p:attrName>
                                        </p:attrNameLst>
                                      </p:cBhvr>
                                      <p:to>
                                        <p:strVal val="visible"/>
                                      </p:to>
                                    </p:set>
                                    <p:anim calcmode="lin" valueType="num">
                                      <p:cBhvr>
                                        <p:cTn id="13" dur="1000" fill="hold"/>
                                        <p:tgtEl>
                                          <p:spTgt spid="169"/>
                                        </p:tgtEl>
                                        <p:attrNameLst>
                                          <p:attrName>ppt_w</p:attrName>
                                        </p:attrNameLst>
                                      </p:cBhvr>
                                      <p:tavLst>
                                        <p:tav tm="0">
                                          <p:val>
                                            <p:fltVal val="0"/>
                                          </p:val>
                                        </p:tav>
                                        <p:tav tm="100000">
                                          <p:val>
                                            <p:strVal val="#ppt_w"/>
                                          </p:val>
                                        </p:tav>
                                      </p:tavLst>
                                    </p:anim>
                                    <p:anim calcmode="lin" valueType="num">
                                      <p:cBhvr>
                                        <p:cTn id="14" dur="1000" fill="hold"/>
                                        <p:tgtEl>
                                          <p:spTgt spid="169"/>
                                        </p:tgtEl>
                                        <p:attrNameLst>
                                          <p:attrName>ppt_h</p:attrName>
                                        </p:attrNameLst>
                                      </p:cBhvr>
                                      <p:tavLst>
                                        <p:tav tm="0">
                                          <p:val>
                                            <p:fltVal val="0"/>
                                          </p:val>
                                        </p:tav>
                                        <p:tav tm="100000">
                                          <p:val>
                                            <p:strVal val="#ppt_h"/>
                                          </p:val>
                                        </p:tav>
                                      </p:tavLst>
                                    </p:anim>
                                    <p:anim calcmode="lin" valueType="num">
                                      <p:cBhvr>
                                        <p:cTn id="15" dur="1000" fill="hold"/>
                                        <p:tgtEl>
                                          <p:spTgt spid="169"/>
                                        </p:tgtEl>
                                        <p:attrNameLst>
                                          <p:attrName>style.rotation</p:attrName>
                                        </p:attrNameLst>
                                      </p:cBhvr>
                                      <p:tavLst>
                                        <p:tav tm="0">
                                          <p:val>
                                            <p:fltVal val="90"/>
                                          </p:val>
                                        </p:tav>
                                        <p:tav tm="100000">
                                          <p:val>
                                            <p:fltVal val="0"/>
                                          </p:val>
                                        </p:tav>
                                      </p:tavLst>
                                    </p:anim>
                                    <p:animEffect transition="in" filter="fade">
                                      <p:cBhvr>
                                        <p:cTn id="16" dur="1000"/>
                                        <p:tgtEl>
                                          <p:spTgt spid="169"/>
                                        </p:tgtEl>
                                      </p:cBhvr>
                                    </p:animEffect>
                                  </p:childTnLst>
                                </p:cTn>
                              </p:par>
                              <p:par>
                                <p:cTn id="17" presetID="3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fltVal val="0"/>
                                          </p:val>
                                        </p:tav>
                                        <p:tav tm="100000">
                                          <p:val>
                                            <p:strVal val="#ppt_w"/>
                                          </p:val>
                                        </p:tav>
                                      </p:tavLst>
                                    </p:anim>
                                    <p:anim calcmode="lin" valueType="num">
                                      <p:cBhvr>
                                        <p:cTn id="20" dur="1000" fill="hold"/>
                                        <p:tgtEl>
                                          <p:spTgt spid="19"/>
                                        </p:tgtEl>
                                        <p:attrNameLst>
                                          <p:attrName>ppt_h</p:attrName>
                                        </p:attrNameLst>
                                      </p:cBhvr>
                                      <p:tavLst>
                                        <p:tav tm="0">
                                          <p:val>
                                            <p:fltVal val="0"/>
                                          </p:val>
                                        </p:tav>
                                        <p:tav tm="100000">
                                          <p:val>
                                            <p:strVal val="#ppt_h"/>
                                          </p:val>
                                        </p:tav>
                                      </p:tavLst>
                                    </p:anim>
                                    <p:anim calcmode="lin" valueType="num">
                                      <p:cBhvr>
                                        <p:cTn id="21" dur="1000" fill="hold"/>
                                        <p:tgtEl>
                                          <p:spTgt spid="19"/>
                                        </p:tgtEl>
                                        <p:attrNameLst>
                                          <p:attrName>style.rotation</p:attrName>
                                        </p:attrNameLst>
                                      </p:cBhvr>
                                      <p:tavLst>
                                        <p:tav tm="0">
                                          <p:val>
                                            <p:fltVal val="90"/>
                                          </p:val>
                                        </p:tav>
                                        <p:tav tm="100000">
                                          <p:val>
                                            <p:fltVal val="0"/>
                                          </p:val>
                                        </p:tav>
                                      </p:tavLst>
                                    </p:anim>
                                    <p:animEffect transition="in" filter="fade">
                                      <p:cBhvr>
                                        <p:cTn id="22" dur="1000"/>
                                        <p:tgtEl>
                                          <p:spTgt spid="19"/>
                                        </p:tgtEl>
                                      </p:cBhvr>
                                    </p:animEffect>
                                  </p:childTnLst>
                                </p:cTn>
                              </p:par>
                              <p:par>
                                <p:cTn id="23" presetID="3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1000" fill="hold"/>
                                        <p:tgtEl>
                                          <p:spTgt spid="21"/>
                                        </p:tgtEl>
                                        <p:attrNameLst>
                                          <p:attrName>ppt_w</p:attrName>
                                        </p:attrNameLst>
                                      </p:cBhvr>
                                      <p:tavLst>
                                        <p:tav tm="0">
                                          <p:val>
                                            <p:fltVal val="0"/>
                                          </p:val>
                                        </p:tav>
                                        <p:tav tm="100000">
                                          <p:val>
                                            <p:strVal val="#ppt_w"/>
                                          </p:val>
                                        </p:tav>
                                      </p:tavLst>
                                    </p:anim>
                                    <p:anim calcmode="lin" valueType="num">
                                      <p:cBhvr>
                                        <p:cTn id="26" dur="1000" fill="hold"/>
                                        <p:tgtEl>
                                          <p:spTgt spid="21"/>
                                        </p:tgtEl>
                                        <p:attrNameLst>
                                          <p:attrName>ppt_h</p:attrName>
                                        </p:attrNameLst>
                                      </p:cBhvr>
                                      <p:tavLst>
                                        <p:tav tm="0">
                                          <p:val>
                                            <p:fltVal val="0"/>
                                          </p:val>
                                        </p:tav>
                                        <p:tav tm="100000">
                                          <p:val>
                                            <p:strVal val="#ppt_h"/>
                                          </p:val>
                                        </p:tav>
                                      </p:tavLst>
                                    </p:anim>
                                    <p:anim calcmode="lin" valueType="num">
                                      <p:cBhvr>
                                        <p:cTn id="27" dur="1000" fill="hold"/>
                                        <p:tgtEl>
                                          <p:spTgt spid="21"/>
                                        </p:tgtEl>
                                        <p:attrNameLst>
                                          <p:attrName>style.rotation</p:attrName>
                                        </p:attrNameLst>
                                      </p:cBhvr>
                                      <p:tavLst>
                                        <p:tav tm="0">
                                          <p:val>
                                            <p:fltVal val="90"/>
                                          </p:val>
                                        </p:tav>
                                        <p:tav tm="100000">
                                          <p:val>
                                            <p:fltVal val="0"/>
                                          </p:val>
                                        </p:tav>
                                      </p:tavLst>
                                    </p:anim>
                                    <p:animEffect transition="in" filter="fade">
                                      <p:cBhvr>
                                        <p:cTn id="28" dur="1000"/>
                                        <p:tgtEl>
                                          <p:spTgt spid="21"/>
                                        </p:tgtEl>
                                      </p:cBhvr>
                                    </p:animEffect>
                                  </p:childTnLst>
                                </p:cTn>
                              </p:par>
                              <p:par>
                                <p:cTn id="29" presetID="31" presetClass="entr" presetSubtype="0" fill="hold" nodeType="withEffect">
                                  <p:stCondLst>
                                    <p:cond delay="0"/>
                                  </p:stCondLst>
                                  <p:childTnLst>
                                    <p:set>
                                      <p:cBhvr>
                                        <p:cTn id="30" dur="1" fill="hold">
                                          <p:stCondLst>
                                            <p:cond delay="0"/>
                                          </p:stCondLst>
                                        </p:cTn>
                                        <p:tgtEl>
                                          <p:spTgt spid="171"/>
                                        </p:tgtEl>
                                        <p:attrNameLst>
                                          <p:attrName>style.visibility</p:attrName>
                                        </p:attrNameLst>
                                      </p:cBhvr>
                                      <p:to>
                                        <p:strVal val="visible"/>
                                      </p:to>
                                    </p:set>
                                    <p:anim calcmode="lin" valueType="num">
                                      <p:cBhvr>
                                        <p:cTn id="31" dur="1000" fill="hold"/>
                                        <p:tgtEl>
                                          <p:spTgt spid="171"/>
                                        </p:tgtEl>
                                        <p:attrNameLst>
                                          <p:attrName>ppt_w</p:attrName>
                                        </p:attrNameLst>
                                      </p:cBhvr>
                                      <p:tavLst>
                                        <p:tav tm="0">
                                          <p:val>
                                            <p:fltVal val="0"/>
                                          </p:val>
                                        </p:tav>
                                        <p:tav tm="100000">
                                          <p:val>
                                            <p:strVal val="#ppt_w"/>
                                          </p:val>
                                        </p:tav>
                                      </p:tavLst>
                                    </p:anim>
                                    <p:anim calcmode="lin" valueType="num">
                                      <p:cBhvr>
                                        <p:cTn id="32" dur="1000" fill="hold"/>
                                        <p:tgtEl>
                                          <p:spTgt spid="171"/>
                                        </p:tgtEl>
                                        <p:attrNameLst>
                                          <p:attrName>ppt_h</p:attrName>
                                        </p:attrNameLst>
                                      </p:cBhvr>
                                      <p:tavLst>
                                        <p:tav tm="0">
                                          <p:val>
                                            <p:fltVal val="0"/>
                                          </p:val>
                                        </p:tav>
                                        <p:tav tm="100000">
                                          <p:val>
                                            <p:strVal val="#ppt_h"/>
                                          </p:val>
                                        </p:tav>
                                      </p:tavLst>
                                    </p:anim>
                                    <p:anim calcmode="lin" valueType="num">
                                      <p:cBhvr>
                                        <p:cTn id="33" dur="1000" fill="hold"/>
                                        <p:tgtEl>
                                          <p:spTgt spid="171"/>
                                        </p:tgtEl>
                                        <p:attrNameLst>
                                          <p:attrName>style.rotation</p:attrName>
                                        </p:attrNameLst>
                                      </p:cBhvr>
                                      <p:tavLst>
                                        <p:tav tm="0">
                                          <p:val>
                                            <p:fltVal val="90"/>
                                          </p:val>
                                        </p:tav>
                                        <p:tav tm="100000">
                                          <p:val>
                                            <p:fltVal val="0"/>
                                          </p:val>
                                        </p:tav>
                                      </p:tavLst>
                                    </p:anim>
                                    <p:animEffect transition="in" filter="fade">
                                      <p:cBhvr>
                                        <p:cTn id="34" dur="1000"/>
                                        <p:tgtEl>
                                          <p:spTgt spid="171"/>
                                        </p:tgtEl>
                                      </p:cBhvr>
                                    </p:animEffect>
                                  </p:childTnLst>
                                </p:cTn>
                              </p:par>
                              <p:par>
                                <p:cTn id="35" presetID="31" presetClass="entr" presetSubtype="0" fill="hold" nodeType="withEffect">
                                  <p:stCondLst>
                                    <p:cond delay="0"/>
                                  </p:stCondLst>
                                  <p:childTnLst>
                                    <p:set>
                                      <p:cBhvr>
                                        <p:cTn id="36" dur="1" fill="hold">
                                          <p:stCondLst>
                                            <p:cond delay="0"/>
                                          </p:stCondLst>
                                        </p:cTn>
                                        <p:tgtEl>
                                          <p:spTgt spid="164"/>
                                        </p:tgtEl>
                                        <p:attrNameLst>
                                          <p:attrName>style.visibility</p:attrName>
                                        </p:attrNameLst>
                                      </p:cBhvr>
                                      <p:to>
                                        <p:strVal val="visible"/>
                                      </p:to>
                                    </p:set>
                                    <p:anim calcmode="lin" valueType="num">
                                      <p:cBhvr>
                                        <p:cTn id="37" dur="1000" fill="hold"/>
                                        <p:tgtEl>
                                          <p:spTgt spid="164"/>
                                        </p:tgtEl>
                                        <p:attrNameLst>
                                          <p:attrName>ppt_w</p:attrName>
                                        </p:attrNameLst>
                                      </p:cBhvr>
                                      <p:tavLst>
                                        <p:tav tm="0">
                                          <p:val>
                                            <p:fltVal val="0"/>
                                          </p:val>
                                        </p:tav>
                                        <p:tav tm="100000">
                                          <p:val>
                                            <p:strVal val="#ppt_w"/>
                                          </p:val>
                                        </p:tav>
                                      </p:tavLst>
                                    </p:anim>
                                    <p:anim calcmode="lin" valueType="num">
                                      <p:cBhvr>
                                        <p:cTn id="38" dur="1000" fill="hold"/>
                                        <p:tgtEl>
                                          <p:spTgt spid="164"/>
                                        </p:tgtEl>
                                        <p:attrNameLst>
                                          <p:attrName>ppt_h</p:attrName>
                                        </p:attrNameLst>
                                      </p:cBhvr>
                                      <p:tavLst>
                                        <p:tav tm="0">
                                          <p:val>
                                            <p:fltVal val="0"/>
                                          </p:val>
                                        </p:tav>
                                        <p:tav tm="100000">
                                          <p:val>
                                            <p:strVal val="#ppt_h"/>
                                          </p:val>
                                        </p:tav>
                                      </p:tavLst>
                                    </p:anim>
                                    <p:anim calcmode="lin" valueType="num">
                                      <p:cBhvr>
                                        <p:cTn id="39" dur="1000" fill="hold"/>
                                        <p:tgtEl>
                                          <p:spTgt spid="164"/>
                                        </p:tgtEl>
                                        <p:attrNameLst>
                                          <p:attrName>style.rotation</p:attrName>
                                        </p:attrNameLst>
                                      </p:cBhvr>
                                      <p:tavLst>
                                        <p:tav tm="0">
                                          <p:val>
                                            <p:fltVal val="90"/>
                                          </p:val>
                                        </p:tav>
                                        <p:tav tm="100000">
                                          <p:val>
                                            <p:fltVal val="0"/>
                                          </p:val>
                                        </p:tav>
                                      </p:tavLst>
                                    </p:anim>
                                    <p:animEffect transition="in" filter="fade">
                                      <p:cBhvr>
                                        <p:cTn id="40" dur="1000"/>
                                        <p:tgtEl>
                                          <p:spTgt spid="16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cTn>
                              </p:par>
                              <p:par>
                                <p:cTn id="70" presetID="10" presetClass="entr" presetSubtype="0"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37"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barn(outVertical)">
                                      <p:cBhvr>
                                        <p:cTn id="7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8"/>
            <a:ext cx="3734962" cy="1053072"/>
          </a:xfrm>
          <a:prstGeom prst="rect">
            <a:avLst/>
          </a:prstGeom>
        </p:spPr>
      </p:pic>
      <p:pic>
        <p:nvPicPr>
          <p:cNvPr id="163" name="图片 162">
            <a:extLst>
              <a:ext uri="{FF2B5EF4-FFF2-40B4-BE49-F238E27FC236}">
                <a16:creationId xmlns:a16="http://schemas.microsoft.com/office/drawing/2014/main"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1"/>
            <a:ext cx="1430643" cy="1427399"/>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1" y="170730"/>
            <a:ext cx="2196463" cy="953939"/>
          </a:xfrm>
          <a:prstGeom prst="rect">
            <a:avLst/>
          </a:prstGeom>
        </p:spPr>
      </p:pic>
      <p:pic>
        <p:nvPicPr>
          <p:cNvPr id="166" name="图片 165">
            <a:extLst>
              <a:ext uri="{FF2B5EF4-FFF2-40B4-BE49-F238E27FC236}">
                <a16:creationId xmlns:a16="http://schemas.microsoft.com/office/drawing/2014/main"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6"/>
          </a:xfrm>
          <a:prstGeom prst="rect">
            <a:avLst/>
          </a:prstGeom>
        </p:spPr>
      </p:pic>
      <p:pic>
        <p:nvPicPr>
          <p:cNvPr id="167" name="图片 166">
            <a:extLst>
              <a:ext uri="{FF2B5EF4-FFF2-40B4-BE49-F238E27FC236}">
                <a16:creationId xmlns:a16="http://schemas.microsoft.com/office/drawing/2014/main"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0"/>
            <a:ext cx="1360682" cy="1357596"/>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6" y="5964528"/>
            <a:ext cx="1981432" cy="1038862"/>
          </a:xfrm>
          <a:prstGeom prst="rect">
            <a:avLst/>
          </a:prstGeom>
        </p:spPr>
      </p:pic>
      <p:pic>
        <p:nvPicPr>
          <p:cNvPr id="172" name="图片 171">
            <a:extLst>
              <a:ext uri="{FF2B5EF4-FFF2-40B4-BE49-F238E27FC236}">
                <a16:creationId xmlns:a16="http://schemas.microsoft.com/office/drawing/2014/main" id="{54D7A022-25A4-4F0A-B1E1-EC465F800217}"/>
              </a:ext>
            </a:extLst>
          </p:cNvPr>
          <p:cNvPicPr>
            <a:picLocks noChangeAspect="1"/>
          </p:cNvPicPr>
          <p:nvPr userDrawn="1"/>
        </p:nvPicPr>
        <p:blipFill>
          <a:blip r:embed="rId8"/>
          <a:stretch>
            <a:fillRect/>
          </a:stretch>
        </p:blipFill>
        <p:spPr>
          <a:xfrm rot="20705900">
            <a:off x="679273" y="634236"/>
            <a:ext cx="2038587" cy="1056313"/>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3" y="6452093"/>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10"/>
          <a:stretch>
            <a:fillRect/>
          </a:stretch>
        </p:blipFill>
        <p:spPr>
          <a:xfrm rot="20320268">
            <a:off x="10690242" y="622572"/>
            <a:ext cx="748105" cy="1790300"/>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0"/>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69" y="-151322"/>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6"/>
            <a:ext cx="858597" cy="722476"/>
          </a:xfrm>
          <a:prstGeom prst="rect">
            <a:avLst/>
          </a:prstGeom>
        </p:spPr>
      </p:pic>
      <p:pic>
        <p:nvPicPr>
          <p:cNvPr id="186" name="图片 185">
            <a:extLst>
              <a:ext uri="{FF2B5EF4-FFF2-40B4-BE49-F238E27FC236}">
                <a16:creationId xmlns:a16="http://schemas.microsoft.com/office/drawing/2014/main"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4" y="2201805"/>
            <a:ext cx="762311" cy="811813"/>
          </a:xfrm>
          <a:prstGeom prst="rect">
            <a:avLst/>
          </a:prstGeom>
        </p:spPr>
      </p:pic>
      <p:pic>
        <p:nvPicPr>
          <p:cNvPr id="21" name="图片 20">
            <a:extLst>
              <a:ext uri="{FF2B5EF4-FFF2-40B4-BE49-F238E27FC236}">
                <a16:creationId xmlns:a16="http://schemas.microsoft.com/office/drawing/2014/main"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0" y="6078962"/>
            <a:ext cx="793193" cy="791395"/>
          </a:xfrm>
          <a:prstGeom prst="rect">
            <a:avLst/>
          </a:prstGeom>
        </p:spPr>
      </p:pic>
      <p:sp>
        <p:nvSpPr>
          <p:cNvPr id="19" name="矩形 18">
            <a:extLst>
              <a:ext uri="{FF2B5EF4-FFF2-40B4-BE49-F238E27FC236}">
                <a16:creationId xmlns:a16="http://schemas.microsoft.com/office/drawing/2014/main" id="{124BA373-5EC5-494E-BDBB-C54D3C8312E2}"/>
              </a:ext>
            </a:extLst>
          </p:cNvPr>
          <p:cNvSpPr/>
          <p:nvPr userDrawn="1"/>
        </p:nvSpPr>
        <p:spPr>
          <a:xfrm>
            <a:off x="2537853" y="647700"/>
            <a:ext cx="6815697" cy="4982390"/>
          </a:xfrm>
          <a:prstGeom prst="rect">
            <a:avLst/>
          </a:prstGeom>
        </p:spPr>
        <p:txBody>
          <a:bodyPr wrap="square">
            <a:spAutoFit/>
          </a:bodyPr>
          <a:lstStyle/>
          <a:p>
            <a:pPr algn="ctr">
              <a:lnSpc>
                <a:spcPct val="240000"/>
              </a:lnSpc>
              <a:spcBef>
                <a:spcPts val="1700"/>
              </a:spcBef>
              <a:spcAft>
                <a:spcPts val="1650"/>
              </a:spcAft>
            </a:pPr>
            <a:r>
              <a:rPr lang="zh-CN" altLang="zh-CN" sz="4400" b="0" i="0" kern="2200" dirty="0">
                <a:solidFill>
                  <a:schemeClr val="bg1"/>
                </a:solidFill>
                <a:latin typeface="inpin heiti" charset="-122"/>
                <a:ea typeface="inpin heiti" charset="-122"/>
                <a:cs typeface="inpin heiti" charset="-122"/>
              </a:rPr>
              <a:t>版权说明</a:t>
            </a:r>
          </a:p>
          <a:p>
            <a:pPr algn="just">
              <a:spcAft>
                <a:spcPts val="0"/>
              </a:spcAft>
            </a:pPr>
            <a:r>
              <a:rPr lang="zh-CN" altLang="zh-CN" b="0" i="0" kern="100" dirty="0">
                <a:solidFill>
                  <a:schemeClr val="bg1"/>
                </a:solidFill>
                <a:latin typeface="inpin heiti" charset="-122"/>
                <a:ea typeface="inpin heiti" charset="-122"/>
                <a:cs typeface="inpin heiti" charset="-122"/>
              </a:rPr>
              <a:t>感谢您下载包图网平台上提供的</a:t>
            </a:r>
            <a:r>
              <a:rPr lang="en-US" altLang="zh-CN" b="0" i="0" kern="100" dirty="0">
                <a:solidFill>
                  <a:schemeClr val="bg1"/>
                </a:solidFill>
                <a:latin typeface="inpin heiti" charset="-122"/>
                <a:ea typeface="inpin heiti" charset="-122"/>
                <a:cs typeface="inpin heiti" charset="-122"/>
              </a:rPr>
              <a:t>PPT</a:t>
            </a:r>
            <a:r>
              <a:rPr lang="zh-CN" altLang="zh-CN" b="0" i="0" kern="100" dirty="0">
                <a:solidFill>
                  <a:schemeClr val="bg1"/>
                </a:solidFill>
                <a:latin typeface="inpin heiti" charset="-122"/>
                <a:ea typeface="inpin heiti" charset="-122"/>
                <a:cs typeface="inpin heiti" charset="-122"/>
              </a:rPr>
              <a:t>模板！包图网是正版商业图库，所有原创作品（含预览图）均受著作权法保护。</a:t>
            </a:r>
          </a:p>
          <a:p>
            <a:pPr algn="just">
              <a:spcAft>
                <a:spcPts val="0"/>
              </a:spcAft>
            </a:pPr>
            <a:r>
              <a:rPr lang="zh-CN" altLang="zh-CN" b="0" i="0" kern="100" dirty="0">
                <a:solidFill>
                  <a:schemeClr val="bg1"/>
                </a:solidFill>
                <a:latin typeface="inpin heiti" charset="-122"/>
                <a:ea typeface="inpin heiti" charset="-122"/>
                <a:cs typeface="inpin heiti" charset="-122"/>
              </a:rPr>
              <a:t>著作权及相关权利归包图网所有，未经许可任何人不得擅自使用，否则将依法要求承担高达人民币</a:t>
            </a:r>
            <a:r>
              <a:rPr lang="en-US" altLang="zh-CN" b="0" i="0" kern="100" dirty="0">
                <a:solidFill>
                  <a:schemeClr val="bg1"/>
                </a:solidFill>
                <a:latin typeface="inpin heiti" charset="-122"/>
                <a:ea typeface="inpin heiti" charset="-122"/>
                <a:cs typeface="inpin heiti" charset="-122"/>
              </a:rPr>
              <a:t>50</a:t>
            </a:r>
            <a:r>
              <a:rPr lang="zh-CN" altLang="zh-CN" b="0" i="0" kern="100" dirty="0">
                <a:solidFill>
                  <a:schemeClr val="bg1"/>
                </a:solidFill>
                <a:latin typeface="inpin heiti" charset="-122"/>
                <a:ea typeface="inpin heiti" charset="-122"/>
                <a:cs typeface="inpin heiti" charset="-122"/>
              </a:rPr>
              <a:t>万元的赔偿责任。</a:t>
            </a: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zh-CN" altLang="zh-CN" b="0" i="0" kern="100" dirty="0">
                <a:solidFill>
                  <a:schemeClr val="bg1"/>
                </a:solidFill>
                <a:latin typeface="inpin heiti" charset="-122"/>
                <a:ea typeface="inpin heiti" charset="-122"/>
                <a:cs typeface="inpin heiti" charset="-122"/>
              </a:rPr>
              <a:t>该模板内容仅供参考，您可以结合自身需求，在修改更新模板内容后投入使用。</a:t>
            </a:r>
          </a:p>
          <a:p>
            <a:pPr algn="just">
              <a:spcAft>
                <a:spcPts val="0"/>
              </a:spcAft>
            </a:pPr>
            <a:r>
              <a:rPr lang="zh-CN" altLang="zh-CN" b="0" i="0" kern="100" dirty="0">
                <a:solidFill>
                  <a:schemeClr val="bg1"/>
                </a:solidFill>
                <a:latin typeface="inpin heiti" charset="-122"/>
                <a:ea typeface="inpin heiti" charset="-122"/>
                <a:cs typeface="inpin heiti" charset="-122"/>
              </a:rPr>
              <a:t>有任何问题请随时联系网站客服沟通处理。</a:t>
            </a: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zh-CN" altLang="zh-CN" b="0" i="0" kern="100" dirty="0">
                <a:solidFill>
                  <a:schemeClr val="bg1"/>
                </a:solidFill>
                <a:latin typeface="inpin heiti" charset="-122"/>
                <a:ea typeface="inpin heiti" charset="-122"/>
                <a:cs typeface="inpin heiti" charset="-122"/>
              </a:rPr>
              <a:t>更多精品</a:t>
            </a:r>
            <a:r>
              <a:rPr lang="en-US" altLang="zh-CN" b="0" i="0" kern="100" dirty="0">
                <a:solidFill>
                  <a:schemeClr val="bg1"/>
                </a:solidFill>
                <a:latin typeface="inpin heiti" charset="-122"/>
                <a:ea typeface="inpin heiti" charset="-122"/>
                <a:cs typeface="inpin heiti" charset="-122"/>
              </a:rPr>
              <a:t>PPT</a:t>
            </a:r>
            <a:r>
              <a:rPr lang="zh-CN" altLang="zh-CN" b="0" i="0" kern="100" dirty="0">
                <a:solidFill>
                  <a:schemeClr val="bg1"/>
                </a:solidFill>
                <a:latin typeface="inpin heiti" charset="-122"/>
                <a:ea typeface="inpin heiti" charset="-122"/>
                <a:cs typeface="inpin heiti" charset="-122"/>
              </a:rPr>
              <a:t>模板：</a:t>
            </a:r>
            <a:r>
              <a:rPr lang="en-US" altLang="zh-CN" b="0" i="0" u="sng" kern="100" dirty="0">
                <a:solidFill>
                  <a:schemeClr val="bg1"/>
                </a:solidFill>
                <a:latin typeface="inpin heiti" charset="-122"/>
                <a:ea typeface="inpin heiti" charset="-122"/>
                <a:cs typeface="inpin heiti" charset="-122"/>
                <a:hlinkClick r:id="rId15">
                  <a:extLst>
                    <a:ext uri="{A12FA001-AC4F-418D-AE19-62706E023703}">
                      <ahyp:hlinkClr xmlns="" xmlns:ahyp="http://schemas.microsoft.com/office/drawing/2018/hyperlinkcolor" val="tx"/>
                    </a:ext>
                  </a:extLst>
                </a:hlinkClick>
              </a:rPr>
              <a:t>http://ibaotu.com/ppt/</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p:txBody>
      </p:sp>
    </p:spTree>
    <p:extLst>
      <p:ext uri="{BB962C8B-B14F-4D97-AF65-F5344CB8AC3E}">
        <p14:creationId xmlns:p14="http://schemas.microsoft.com/office/powerpoint/2010/main" val="158894014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39549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34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2025/4/15</a:t>
            </a:fld>
            <a:endParaRPr lang="zh-CN" altLang="en-US" dirty="0"/>
          </a:p>
        </p:txBody>
      </p:sp>
      <p:pic>
        <p:nvPicPr>
          <p:cNvPr id="8" name="图片 7">
            <a:extLst>
              <a:ext uri="{FF2B5EF4-FFF2-40B4-BE49-F238E27FC236}">
                <a16:creationId xmlns:a16="http://schemas.microsoft.com/office/drawing/2014/main"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11" name="图片 10">
            <a:extLst>
              <a:ext uri="{FF2B5EF4-FFF2-40B4-BE49-F238E27FC236}">
                <a16:creationId xmlns:a16="http://schemas.microsoft.com/office/drawing/2014/main"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32" name="Freeform 6">
            <a:extLst>
              <a:ext uri="{FF2B5EF4-FFF2-40B4-BE49-F238E27FC236}">
                <a16:creationId xmlns:a16="http://schemas.microsoft.com/office/drawing/2014/main" id="{DF8E3A32-2EB9-4155-A613-B7CD33EAC443}"/>
              </a:ext>
            </a:extLst>
          </p:cNvPr>
          <p:cNvSpPr>
            <a:spLocks/>
          </p:cNvSpPr>
          <p:nvPr userDrawn="1"/>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pic>
        <p:nvPicPr>
          <p:cNvPr id="12" name="图片 11">
            <a:extLst>
              <a:ext uri="{FF2B5EF4-FFF2-40B4-BE49-F238E27FC236}">
                <a16:creationId xmlns:a16="http://schemas.microsoft.com/office/drawing/2014/main" id="{609240A1-7577-41C2-A8ED-4EB887F0E82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266342" y="2693554"/>
            <a:ext cx="4169747" cy="4164445"/>
          </a:xfrm>
          <a:prstGeom prst="rect">
            <a:avLst/>
          </a:prstGeom>
        </p:spPr>
      </p:pic>
      <p:grpSp>
        <p:nvGrpSpPr>
          <p:cNvPr id="19" name="Group 4">
            <a:extLst>
              <a:ext uri="{FF2B5EF4-FFF2-40B4-BE49-F238E27FC236}">
                <a16:creationId xmlns:a16="http://schemas.microsoft.com/office/drawing/2014/main" id="{26D6118C-43E6-4300-8AFF-30D15D9B4C77}"/>
              </a:ext>
            </a:extLst>
          </p:cNvPr>
          <p:cNvGrpSpPr>
            <a:grpSpLocks noChangeAspect="1"/>
          </p:cNvGrpSpPr>
          <p:nvPr userDrawn="1"/>
        </p:nvGrpSpPr>
        <p:grpSpPr bwMode="auto">
          <a:xfrm>
            <a:off x="1617664" y="607274"/>
            <a:ext cx="3268101" cy="1660796"/>
            <a:chOff x="1523" y="-452"/>
            <a:chExt cx="3727" cy="1894"/>
          </a:xfrm>
        </p:grpSpPr>
        <p:sp>
          <p:nvSpPr>
            <p:cNvPr id="20" name="AutoShape 3">
              <a:extLst>
                <a:ext uri="{FF2B5EF4-FFF2-40B4-BE49-F238E27FC236}">
                  <a16:creationId xmlns:a16="http://schemas.microsoft.com/office/drawing/2014/main"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6">
              <a:extLst>
                <a:ext uri="{FF2B5EF4-FFF2-40B4-BE49-F238E27FC236}">
                  <a16:creationId xmlns:a16="http://schemas.microsoft.com/office/drawing/2014/main"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23" name="Group 9">
            <a:extLst>
              <a:ext uri="{FF2B5EF4-FFF2-40B4-BE49-F238E27FC236}">
                <a16:creationId xmlns:a16="http://schemas.microsoft.com/office/drawing/2014/main" id="{117E0541-174C-4B23-9982-A139A879BEBE}"/>
              </a:ext>
            </a:extLst>
          </p:cNvPr>
          <p:cNvGrpSpPr>
            <a:grpSpLocks noChangeAspect="1"/>
          </p:cNvGrpSpPr>
          <p:nvPr userDrawn="1"/>
        </p:nvGrpSpPr>
        <p:grpSpPr bwMode="auto">
          <a:xfrm>
            <a:off x="9851922" y="317362"/>
            <a:ext cx="2052921" cy="1461717"/>
            <a:chOff x="899" y="525"/>
            <a:chExt cx="2205" cy="1570"/>
          </a:xfrm>
        </p:grpSpPr>
        <p:sp>
          <p:nvSpPr>
            <p:cNvPr id="24" name="AutoShape 8">
              <a:extLst>
                <a:ext uri="{FF2B5EF4-FFF2-40B4-BE49-F238E27FC236}">
                  <a16:creationId xmlns:a16="http://schemas.microsoft.com/office/drawing/2014/main"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1">
              <a:extLst>
                <a:ext uri="{FF2B5EF4-FFF2-40B4-BE49-F238E27FC236}">
                  <a16:creationId xmlns:a16="http://schemas.microsoft.com/office/drawing/2014/main"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5">
              <a:extLst>
                <a:ext uri="{FF2B5EF4-FFF2-40B4-BE49-F238E27FC236}">
                  <a16:creationId xmlns:a16="http://schemas.microsoft.com/office/drawing/2014/main"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187116656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6541222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F9041A26-A27F-4428-8CF1-EB9D06D094F4}"/>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2025/4/15</a:t>
            </a:fld>
            <a:endParaRPr lang="zh-CN" altLang="en-US" dirty="0"/>
          </a:p>
        </p:txBody>
      </p:sp>
      <p:sp>
        <p:nvSpPr>
          <p:cNvPr id="4" name="页脚占位符 3">
            <a:extLst>
              <a:ext uri="{FF2B5EF4-FFF2-40B4-BE49-F238E27FC236}">
                <a16:creationId xmlns:a16="http://schemas.microsoft.com/office/drawing/2014/main" id="{F476D420-4366-4852-8E20-130F27363F4D}"/>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5" name="灯片编号占位符 4">
            <a:extLst>
              <a:ext uri="{FF2B5EF4-FFF2-40B4-BE49-F238E27FC236}">
                <a16:creationId xmlns:a16="http://schemas.microsoft.com/office/drawing/2014/main" id="{03FBF905-33FF-40CF-8EF2-C808CE72F870}"/>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321653924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71B3F8F-BF54-4CA9-AE7A-84041F32AE32}"/>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2025/4/15</a:t>
            </a:fld>
            <a:endParaRPr lang="zh-CN" altLang="en-US" dirty="0"/>
          </a:p>
        </p:txBody>
      </p:sp>
      <p:sp>
        <p:nvSpPr>
          <p:cNvPr id="3" name="页脚占位符 2">
            <a:extLst>
              <a:ext uri="{FF2B5EF4-FFF2-40B4-BE49-F238E27FC236}">
                <a16:creationId xmlns:a16="http://schemas.microsoft.com/office/drawing/2014/main" id="{49AC2955-A582-41B6-9763-1A1544B2B0BB}"/>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4" name="灯片编号占位符 3">
            <a:extLst>
              <a:ext uri="{FF2B5EF4-FFF2-40B4-BE49-F238E27FC236}">
                <a16:creationId xmlns:a16="http://schemas.microsoft.com/office/drawing/2014/main" id="{504DA774-1115-491B-AECE-943E9AFA41EE}"/>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361138253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043773-1278-48A5-AEE2-1A4780AFBC48}"/>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AC41097-099C-4F98-A30B-154A1759D765}"/>
              </a:ext>
            </a:extLst>
          </p:cNvPr>
          <p:cNvSpPr>
            <a:spLocks noGrp="1"/>
          </p:cNvSpPr>
          <p:nvPr>
            <p:ph idx="1"/>
          </p:nvPr>
        </p:nvSpPr>
        <p:spPr>
          <a:xfrm>
            <a:off x="5183188" y="987425"/>
            <a:ext cx="6172200" cy="4873625"/>
          </a:xfrm>
          <a:prstGeom prst="rect">
            <a:avLst/>
          </a:prstGeom>
        </p:spPr>
        <p:txBody>
          <a:bodyPr/>
          <a:lstStyle>
            <a:lvl1pPr>
              <a:defRPr sz="3200" b="0" i="0">
                <a:latin typeface="inpin heiti" charset="-122"/>
                <a:ea typeface="inpin heiti" charset="-122"/>
              </a:defRPr>
            </a:lvl1pPr>
            <a:lvl2pPr>
              <a:defRPr sz="2800" b="0" i="0">
                <a:latin typeface="inpin heiti" charset="-122"/>
                <a:ea typeface="inpin heiti" charset="-122"/>
              </a:defRPr>
            </a:lvl2pPr>
            <a:lvl3pPr>
              <a:defRPr sz="2400" b="0" i="0">
                <a:latin typeface="inpin heiti" charset="-122"/>
                <a:ea typeface="inpin heiti" charset="-122"/>
              </a:defRPr>
            </a:lvl3pPr>
            <a:lvl4pPr>
              <a:defRPr sz="2000" b="0" i="0">
                <a:latin typeface="inpin heiti" charset="-122"/>
                <a:ea typeface="inpin heiti" charset="-122"/>
              </a:defRPr>
            </a:lvl4pPr>
            <a:lvl5pPr>
              <a:defRPr sz="2000" b="0" i="0">
                <a:latin typeface="inpin heiti" charset="-122"/>
                <a:ea typeface="inpin heiti"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a:extLst>
              <a:ext uri="{FF2B5EF4-FFF2-40B4-BE49-F238E27FC236}">
                <a16:creationId xmlns:a16="http://schemas.microsoft.com/office/drawing/2014/main" id="{90FC1FFB-65CB-44C6-B6A0-B830E6DCF0D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inpin heiti" charset="-122"/>
                <a:ea typeface="inpin heiti"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id="{41A1E1B2-6BEA-4724-B6F7-9271FFC65AFE}"/>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2025/4/15</a:t>
            </a:fld>
            <a:endParaRPr lang="zh-CN" altLang="en-US" dirty="0"/>
          </a:p>
        </p:txBody>
      </p:sp>
      <p:sp>
        <p:nvSpPr>
          <p:cNvPr id="6" name="页脚占位符 5">
            <a:extLst>
              <a:ext uri="{FF2B5EF4-FFF2-40B4-BE49-F238E27FC236}">
                <a16:creationId xmlns:a16="http://schemas.microsoft.com/office/drawing/2014/main" id="{EB20E974-6A45-4B88-822B-383F3A72C234}"/>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id="{EB46038B-7622-4865-94BC-9731705445D9}"/>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29565045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5B904A-05F4-4EDC-9E66-719F7CA5AA89}"/>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41762C5-7D1E-45D6-A43F-31D6DEE20B9B}"/>
              </a:ext>
            </a:extLst>
          </p:cNvPr>
          <p:cNvSpPr>
            <a:spLocks noGrp="1"/>
          </p:cNvSpPr>
          <p:nvPr>
            <p:ph type="pic" idx="1"/>
          </p:nvPr>
        </p:nvSpPr>
        <p:spPr>
          <a:xfrm>
            <a:off x="5183188" y="987425"/>
            <a:ext cx="6172200" cy="4873625"/>
          </a:xfrm>
          <a:prstGeom prst="rect">
            <a:avLst/>
          </a:prstGeom>
        </p:spPr>
        <p:txBody>
          <a:bodyPr/>
          <a:lstStyle>
            <a:lvl1pPr marL="0" indent="0">
              <a:buNone/>
              <a:defRPr sz="3200" b="0" i="0">
                <a:latin typeface="inpin heiti" charset="-122"/>
                <a:ea typeface="inpin heiti"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31A719FE-6723-48F3-8431-39617ED823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inpin heiti" charset="-122"/>
                <a:ea typeface="inpin heiti"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id="{C55C24EC-9D60-4934-BBE1-23B500890674}"/>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2025/4/15</a:t>
            </a:fld>
            <a:endParaRPr lang="zh-CN" altLang="en-US" dirty="0"/>
          </a:p>
        </p:txBody>
      </p:sp>
      <p:sp>
        <p:nvSpPr>
          <p:cNvPr id="6" name="页脚占位符 5">
            <a:extLst>
              <a:ext uri="{FF2B5EF4-FFF2-40B4-BE49-F238E27FC236}">
                <a16:creationId xmlns:a16="http://schemas.microsoft.com/office/drawing/2014/main" id="{27FB3F3E-DF2D-44AD-A97F-1B4502F79D4E}"/>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id="{48551DFA-9235-4308-B0A7-7F271C7F6243}"/>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233639503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AF4425-6FA7-4562-8FDA-CBC1FB241310}"/>
              </a:ext>
            </a:extLst>
          </p:cNvPr>
          <p:cNvSpPr>
            <a:spLocks noGrp="1"/>
          </p:cNvSpPr>
          <p:nvPr>
            <p:ph type="title"/>
          </p:nvPr>
        </p:nvSpPr>
        <p:spPr>
          <a:xfrm>
            <a:off x="838200" y="365125"/>
            <a:ext cx="10515600" cy="1325563"/>
          </a:xfrm>
          <a:prstGeom prst="rect">
            <a:avLst/>
          </a:prstGeo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2A3E70F0-F3E2-4C71-91CB-045E37734D14}"/>
              </a:ext>
            </a:extLst>
          </p:cNvPr>
          <p:cNvSpPr>
            <a:spLocks noGrp="1"/>
          </p:cNvSpPr>
          <p:nvPr>
            <p:ph type="body" orient="vert" idx="1"/>
          </p:nvPr>
        </p:nvSpPr>
        <p:spPr>
          <a:xfrm>
            <a:off x="838200" y="1825625"/>
            <a:ext cx="10515600" cy="4351338"/>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B64F71F-1D3F-4F73-9FBC-A9FB1DDD2626}"/>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2025/4/15</a:t>
            </a:fld>
            <a:endParaRPr lang="zh-CN" altLang="en-US" dirty="0"/>
          </a:p>
        </p:txBody>
      </p:sp>
      <p:sp>
        <p:nvSpPr>
          <p:cNvPr id="5" name="页脚占位符 4">
            <a:extLst>
              <a:ext uri="{FF2B5EF4-FFF2-40B4-BE49-F238E27FC236}">
                <a16:creationId xmlns:a16="http://schemas.microsoft.com/office/drawing/2014/main" id="{382D5F53-7CFB-49D9-A6AD-6A7B9896E3B2}"/>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F47BE180-C807-499E-980B-2318BCDAEEF1}"/>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167951903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DF7B45E-7FC4-43CD-8AB3-2924EE815C74}"/>
              </a:ext>
            </a:extLst>
          </p:cNvPr>
          <p:cNvSpPr>
            <a:spLocks noGrp="1"/>
          </p:cNvSpPr>
          <p:nvPr>
            <p:ph type="title" orient="vert"/>
          </p:nvPr>
        </p:nvSpPr>
        <p:spPr>
          <a:xfrm>
            <a:off x="8724900" y="365125"/>
            <a:ext cx="2628900" cy="5811838"/>
          </a:xfrm>
          <a:prstGeom prst="rect">
            <a:avLst/>
          </a:prstGeom>
        </p:spPr>
        <p:txBody>
          <a:bodyPr vert="eaVert"/>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38337E88-711C-4471-9F2B-703B95FA1D5A}"/>
              </a:ext>
            </a:extLst>
          </p:cNvPr>
          <p:cNvSpPr>
            <a:spLocks noGrp="1"/>
          </p:cNvSpPr>
          <p:nvPr>
            <p:ph type="body" orient="vert" idx="1"/>
          </p:nvPr>
        </p:nvSpPr>
        <p:spPr>
          <a:xfrm>
            <a:off x="838200" y="365125"/>
            <a:ext cx="7734300" cy="5811838"/>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EDB7F6E-2A9A-4070-A9C1-8024820AC21F}"/>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2025/4/15</a:t>
            </a:fld>
            <a:endParaRPr lang="zh-CN" altLang="en-US" dirty="0"/>
          </a:p>
        </p:txBody>
      </p:sp>
      <p:sp>
        <p:nvSpPr>
          <p:cNvPr id="5" name="页脚占位符 4">
            <a:extLst>
              <a:ext uri="{FF2B5EF4-FFF2-40B4-BE49-F238E27FC236}">
                <a16:creationId xmlns:a16="http://schemas.microsoft.com/office/drawing/2014/main" id="{1A3ACF4A-9855-455E-8EBD-8C7798229601}"/>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7099442D-F321-4492-951D-891F43FB7EB2}"/>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45329716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21270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8FED933-C614-4B55-BC3C-995CECB41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207100" y="991947"/>
            <a:ext cx="7084633" cy="5100739"/>
          </a:xfrm>
          <a:prstGeom prst="rect">
            <a:avLst/>
          </a:prstGeom>
        </p:spPr>
      </p:pic>
      <p:pic>
        <p:nvPicPr>
          <p:cNvPr id="9" name="图片 8">
            <a:extLst>
              <a:ext uri="{FF2B5EF4-FFF2-40B4-BE49-F238E27FC236}">
                <a16:creationId xmlns:a16="http://schemas.microsoft.com/office/drawing/2014/main" id="{9CEB92F3-2B3C-40AD-AC28-676A39C816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6424416" y="1328951"/>
            <a:ext cx="7748783" cy="4076767"/>
          </a:xfrm>
          <a:prstGeom prst="rect">
            <a:avLst/>
          </a:prstGeom>
        </p:spPr>
      </p:pic>
      <p:grpSp>
        <p:nvGrpSpPr>
          <p:cNvPr id="66" name="组合 65">
            <a:extLst>
              <a:ext uri="{FF2B5EF4-FFF2-40B4-BE49-F238E27FC236}">
                <a16:creationId xmlns:a16="http://schemas.microsoft.com/office/drawing/2014/main" id="{049972B0-82E0-43B0-9B4F-4F84FFB84810}"/>
              </a:ext>
            </a:extLst>
          </p:cNvPr>
          <p:cNvGrpSpPr/>
          <p:nvPr userDrawn="1"/>
        </p:nvGrpSpPr>
        <p:grpSpPr>
          <a:xfrm>
            <a:off x="1418726" y="571674"/>
            <a:ext cx="9352385" cy="6121961"/>
            <a:chOff x="1418726" y="571674"/>
            <a:chExt cx="9352385" cy="6121961"/>
          </a:xfrm>
        </p:grpSpPr>
        <p:sp>
          <p:nvSpPr>
            <p:cNvPr id="41" name="Freeform 33">
              <a:extLst>
                <a:ext uri="{FF2B5EF4-FFF2-40B4-BE49-F238E27FC236}">
                  <a16:creationId xmlns:a16="http://schemas.microsoft.com/office/drawing/2014/main" id="{FC9ACDB8-5C90-4B63-B39D-A895A175C97D}"/>
                </a:ext>
              </a:extLst>
            </p:cNvPr>
            <p:cNvSpPr>
              <a:spLocks/>
            </p:cNvSpPr>
            <p:nvPr userDrawn="1"/>
          </p:nvSpPr>
          <p:spPr bwMode="auto">
            <a:xfrm rot="16521349">
              <a:off x="9572288" y="966330"/>
              <a:ext cx="831517" cy="976157"/>
            </a:xfrm>
            <a:custGeom>
              <a:avLst/>
              <a:gdLst>
                <a:gd name="T0" fmla="*/ 0 w 918"/>
                <a:gd name="T1" fmla="*/ 1012 h 1012"/>
                <a:gd name="T2" fmla="*/ 1 w 918"/>
                <a:gd name="T3" fmla="*/ 956 h 1012"/>
                <a:gd name="T4" fmla="*/ 503 w 918"/>
                <a:gd name="T5" fmla="*/ 542 h 1012"/>
                <a:gd name="T6" fmla="*/ 918 w 918"/>
                <a:gd name="T7" fmla="*/ 0 h 1012"/>
                <a:gd name="T8" fmla="*/ 917 w 918"/>
                <a:gd name="T9" fmla="*/ 94 h 1012"/>
                <a:gd name="T10" fmla="*/ 535 w 918"/>
                <a:gd name="T11" fmla="*/ 574 h 1012"/>
                <a:gd name="T12" fmla="*/ 0 w 918"/>
                <a:gd name="T13" fmla="*/ 1012 h 1012"/>
              </a:gdLst>
              <a:ahLst/>
              <a:cxnLst>
                <a:cxn ang="0">
                  <a:pos x="T0" y="T1"/>
                </a:cxn>
                <a:cxn ang="0">
                  <a:pos x="T2" y="T3"/>
                </a:cxn>
                <a:cxn ang="0">
                  <a:pos x="T4" y="T5"/>
                </a:cxn>
                <a:cxn ang="0">
                  <a:pos x="T6" y="T7"/>
                </a:cxn>
                <a:cxn ang="0">
                  <a:pos x="T8" y="T9"/>
                </a:cxn>
                <a:cxn ang="0">
                  <a:pos x="T10" y="T11"/>
                </a:cxn>
                <a:cxn ang="0">
                  <a:pos x="T12" y="T13"/>
                </a:cxn>
              </a:cxnLst>
              <a:rect l="0" t="0" r="r" b="b"/>
              <a:pathLst>
                <a:path w="918" h="1012">
                  <a:moveTo>
                    <a:pt x="0" y="1012"/>
                  </a:moveTo>
                  <a:cubicBezTo>
                    <a:pt x="1" y="956"/>
                    <a:pt x="1" y="956"/>
                    <a:pt x="1" y="956"/>
                  </a:cubicBezTo>
                  <a:cubicBezTo>
                    <a:pt x="193" y="828"/>
                    <a:pt x="360" y="689"/>
                    <a:pt x="503" y="542"/>
                  </a:cubicBezTo>
                  <a:cubicBezTo>
                    <a:pt x="672" y="370"/>
                    <a:pt x="809" y="188"/>
                    <a:pt x="918" y="0"/>
                  </a:cubicBezTo>
                  <a:cubicBezTo>
                    <a:pt x="917" y="94"/>
                    <a:pt x="917" y="94"/>
                    <a:pt x="917" y="94"/>
                  </a:cubicBezTo>
                  <a:cubicBezTo>
                    <a:pt x="812" y="259"/>
                    <a:pt x="686" y="420"/>
                    <a:pt x="535" y="574"/>
                  </a:cubicBezTo>
                  <a:cubicBezTo>
                    <a:pt x="382" y="729"/>
                    <a:pt x="205" y="877"/>
                    <a:pt x="0" y="1012"/>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42" name="Freeform 34">
              <a:extLst>
                <a:ext uri="{FF2B5EF4-FFF2-40B4-BE49-F238E27FC236}">
                  <a16:creationId xmlns:a16="http://schemas.microsoft.com/office/drawing/2014/main" id="{C7F4B91B-D671-4948-B27E-7A4031DE5FE0}"/>
                </a:ext>
              </a:extLst>
            </p:cNvPr>
            <p:cNvSpPr>
              <a:spLocks/>
            </p:cNvSpPr>
            <p:nvPr userDrawn="1"/>
          </p:nvSpPr>
          <p:spPr bwMode="auto">
            <a:xfrm rot="16521349">
              <a:off x="10230905" y="2046535"/>
              <a:ext cx="659617" cy="420794"/>
            </a:xfrm>
            <a:custGeom>
              <a:avLst/>
              <a:gdLst>
                <a:gd name="T0" fmla="*/ 729 w 729"/>
                <a:gd name="T1" fmla="*/ 0 h 436"/>
                <a:gd name="T2" fmla="*/ 728 w 729"/>
                <a:gd name="T3" fmla="*/ 56 h 436"/>
                <a:gd name="T4" fmla="*/ 0 w 729"/>
                <a:gd name="T5" fmla="*/ 436 h 436"/>
                <a:gd name="T6" fmla="*/ 1 w 729"/>
                <a:gd name="T7" fmla="*/ 378 h 436"/>
                <a:gd name="T8" fmla="*/ 729 w 729"/>
                <a:gd name="T9" fmla="*/ 0 h 436"/>
              </a:gdLst>
              <a:ahLst/>
              <a:cxnLst>
                <a:cxn ang="0">
                  <a:pos x="T0" y="T1"/>
                </a:cxn>
                <a:cxn ang="0">
                  <a:pos x="T2" y="T3"/>
                </a:cxn>
                <a:cxn ang="0">
                  <a:pos x="T4" y="T5"/>
                </a:cxn>
                <a:cxn ang="0">
                  <a:pos x="T6" y="T7"/>
                </a:cxn>
                <a:cxn ang="0">
                  <a:pos x="T8" y="T9"/>
                </a:cxn>
              </a:cxnLst>
              <a:rect l="0" t="0" r="r" b="b"/>
              <a:pathLst>
                <a:path w="729" h="436">
                  <a:moveTo>
                    <a:pt x="729" y="0"/>
                  </a:moveTo>
                  <a:cubicBezTo>
                    <a:pt x="728" y="56"/>
                    <a:pt x="728" y="56"/>
                    <a:pt x="728" y="56"/>
                  </a:cubicBezTo>
                  <a:cubicBezTo>
                    <a:pt x="515" y="197"/>
                    <a:pt x="274" y="325"/>
                    <a:pt x="0" y="436"/>
                  </a:cubicBezTo>
                  <a:cubicBezTo>
                    <a:pt x="1" y="378"/>
                    <a:pt x="1" y="378"/>
                    <a:pt x="1" y="378"/>
                  </a:cubicBezTo>
                  <a:cubicBezTo>
                    <a:pt x="276" y="268"/>
                    <a:pt x="518" y="140"/>
                    <a:pt x="729"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43" name="Freeform 35">
              <a:extLst>
                <a:ext uri="{FF2B5EF4-FFF2-40B4-BE49-F238E27FC236}">
                  <a16:creationId xmlns:a16="http://schemas.microsoft.com/office/drawing/2014/main" id="{8DDE71CF-8541-4D2C-9AC7-11E8DD024ED8}"/>
                </a:ext>
              </a:extLst>
            </p:cNvPr>
            <p:cNvSpPr>
              <a:spLocks/>
            </p:cNvSpPr>
            <p:nvPr userDrawn="1"/>
          </p:nvSpPr>
          <p:spPr bwMode="auto">
            <a:xfrm rot="16521349">
              <a:off x="10627446" y="2651359"/>
              <a:ext cx="165904" cy="68352"/>
            </a:xfrm>
            <a:custGeom>
              <a:avLst/>
              <a:gdLst>
                <a:gd name="T0" fmla="*/ 184 w 184"/>
                <a:gd name="T1" fmla="*/ 0 h 71"/>
                <a:gd name="T2" fmla="*/ 183 w 184"/>
                <a:gd name="T3" fmla="*/ 58 h 71"/>
                <a:gd name="T4" fmla="*/ 151 w 184"/>
                <a:gd name="T5" fmla="*/ 71 h 71"/>
                <a:gd name="T6" fmla="*/ 0 w 184"/>
                <a:gd name="T7" fmla="*/ 69 h 71"/>
                <a:gd name="T8" fmla="*/ 184 w 184"/>
                <a:gd name="T9" fmla="*/ 0 h 71"/>
              </a:gdLst>
              <a:ahLst/>
              <a:cxnLst>
                <a:cxn ang="0">
                  <a:pos x="T0" y="T1"/>
                </a:cxn>
                <a:cxn ang="0">
                  <a:pos x="T2" y="T3"/>
                </a:cxn>
                <a:cxn ang="0">
                  <a:pos x="T4" y="T5"/>
                </a:cxn>
                <a:cxn ang="0">
                  <a:pos x="T6" y="T7"/>
                </a:cxn>
                <a:cxn ang="0">
                  <a:pos x="T8" y="T9"/>
                </a:cxn>
              </a:cxnLst>
              <a:rect l="0" t="0" r="r" b="b"/>
              <a:pathLst>
                <a:path w="184" h="71">
                  <a:moveTo>
                    <a:pt x="184" y="0"/>
                  </a:moveTo>
                  <a:cubicBezTo>
                    <a:pt x="183" y="58"/>
                    <a:pt x="183" y="58"/>
                    <a:pt x="183" y="58"/>
                  </a:cubicBezTo>
                  <a:cubicBezTo>
                    <a:pt x="172" y="62"/>
                    <a:pt x="162" y="67"/>
                    <a:pt x="151" y="71"/>
                  </a:cubicBezTo>
                  <a:cubicBezTo>
                    <a:pt x="0" y="69"/>
                    <a:pt x="0" y="69"/>
                    <a:pt x="0" y="69"/>
                  </a:cubicBezTo>
                  <a:cubicBezTo>
                    <a:pt x="63" y="47"/>
                    <a:pt x="124" y="24"/>
                    <a:pt x="184"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4" name="Freeform 46">
              <a:extLst>
                <a:ext uri="{FF2B5EF4-FFF2-40B4-BE49-F238E27FC236}">
                  <a16:creationId xmlns:a16="http://schemas.microsoft.com/office/drawing/2014/main" id="{A3000F87-5464-4A5C-B7EF-ECDC3667DFCA}"/>
                </a:ext>
              </a:extLst>
            </p:cNvPr>
            <p:cNvSpPr>
              <a:spLocks/>
            </p:cNvSpPr>
            <p:nvPr userDrawn="1"/>
          </p:nvSpPr>
          <p:spPr bwMode="auto">
            <a:xfrm rot="16521349">
              <a:off x="5561192" y="550638"/>
              <a:ext cx="737571" cy="779644"/>
            </a:xfrm>
            <a:custGeom>
              <a:avLst/>
              <a:gdLst>
                <a:gd name="T0" fmla="*/ 7 w 815"/>
                <a:gd name="T1" fmla="*/ 0 h 805"/>
                <a:gd name="T2" fmla="*/ 307 w 815"/>
                <a:gd name="T3" fmla="*/ 130 h 805"/>
                <a:gd name="T4" fmla="*/ 815 w 815"/>
                <a:gd name="T5" fmla="*/ 653 h 805"/>
                <a:gd name="T6" fmla="*/ 802 w 815"/>
                <a:gd name="T7" fmla="*/ 805 h 805"/>
                <a:gd name="T8" fmla="*/ 250 w 815"/>
                <a:gd name="T9" fmla="*/ 188 h 805"/>
                <a:gd name="T10" fmla="*/ 0 w 815"/>
                <a:gd name="T11" fmla="*/ 75 h 805"/>
                <a:gd name="T12" fmla="*/ 7 w 815"/>
                <a:gd name="T13" fmla="*/ 0 h 805"/>
              </a:gdLst>
              <a:ahLst/>
              <a:cxnLst>
                <a:cxn ang="0">
                  <a:pos x="T0" y="T1"/>
                </a:cxn>
                <a:cxn ang="0">
                  <a:pos x="T2" y="T3"/>
                </a:cxn>
                <a:cxn ang="0">
                  <a:pos x="T4" y="T5"/>
                </a:cxn>
                <a:cxn ang="0">
                  <a:pos x="T6" y="T7"/>
                </a:cxn>
                <a:cxn ang="0">
                  <a:pos x="T8" y="T9"/>
                </a:cxn>
                <a:cxn ang="0">
                  <a:pos x="T10" y="T11"/>
                </a:cxn>
                <a:cxn ang="0">
                  <a:pos x="T12" y="T13"/>
                </a:cxn>
              </a:cxnLst>
              <a:rect l="0" t="0" r="r" b="b"/>
              <a:pathLst>
                <a:path w="815" h="805">
                  <a:moveTo>
                    <a:pt x="7" y="0"/>
                  </a:moveTo>
                  <a:cubicBezTo>
                    <a:pt x="107" y="31"/>
                    <a:pt x="208" y="73"/>
                    <a:pt x="307" y="130"/>
                  </a:cubicBezTo>
                  <a:cubicBezTo>
                    <a:pt x="497" y="241"/>
                    <a:pt x="677" y="406"/>
                    <a:pt x="815" y="653"/>
                  </a:cubicBezTo>
                  <a:cubicBezTo>
                    <a:pt x="802" y="805"/>
                    <a:pt x="802" y="805"/>
                    <a:pt x="802" y="805"/>
                  </a:cubicBezTo>
                  <a:cubicBezTo>
                    <a:pt x="661" y="505"/>
                    <a:pt x="462" y="312"/>
                    <a:pt x="250" y="188"/>
                  </a:cubicBezTo>
                  <a:cubicBezTo>
                    <a:pt x="168" y="141"/>
                    <a:pt x="84" y="104"/>
                    <a:pt x="0" y="75"/>
                  </a:cubicBezTo>
                  <a:lnTo>
                    <a:pt x="7"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5" name="Freeform 47">
              <a:extLst>
                <a:ext uri="{FF2B5EF4-FFF2-40B4-BE49-F238E27FC236}">
                  <a16:creationId xmlns:a16="http://schemas.microsoft.com/office/drawing/2014/main" id="{BB97FD71-E492-4A45-991F-54DF839FA54F}"/>
                </a:ext>
              </a:extLst>
            </p:cNvPr>
            <p:cNvSpPr>
              <a:spLocks/>
            </p:cNvSpPr>
            <p:nvPr userDrawn="1"/>
          </p:nvSpPr>
          <p:spPr bwMode="auto">
            <a:xfrm rot="16521349">
              <a:off x="4759353" y="309962"/>
              <a:ext cx="705590" cy="2529036"/>
            </a:xfrm>
            <a:custGeom>
              <a:avLst/>
              <a:gdLst>
                <a:gd name="T0" fmla="*/ 225 w 780"/>
                <a:gd name="T1" fmla="*/ 0 h 2617"/>
                <a:gd name="T2" fmla="*/ 731 w 780"/>
                <a:gd name="T3" fmla="*/ 1500 h 2617"/>
                <a:gd name="T4" fmla="*/ 702 w 780"/>
                <a:gd name="T5" fmla="*/ 1668 h 2617"/>
                <a:gd name="T6" fmla="*/ 770 w 780"/>
                <a:gd name="T7" fmla="*/ 1688 h 2617"/>
                <a:gd name="T8" fmla="*/ 763 w 780"/>
                <a:gd name="T9" fmla="*/ 1763 h 2617"/>
                <a:gd name="T10" fmla="*/ 685 w 780"/>
                <a:gd name="T11" fmla="*/ 1739 h 2617"/>
                <a:gd name="T12" fmla="*/ 326 w 780"/>
                <a:gd name="T13" fmla="*/ 2392 h 2617"/>
                <a:gd name="T14" fmla="*/ 308 w 780"/>
                <a:gd name="T15" fmla="*/ 2411 h 2617"/>
                <a:gd name="T16" fmla="*/ 0 w 780"/>
                <a:gd name="T17" fmla="*/ 2617 h 2617"/>
                <a:gd name="T18" fmla="*/ 5 w 780"/>
                <a:gd name="T19" fmla="*/ 2561 h 2617"/>
                <a:gd name="T20" fmla="*/ 272 w 780"/>
                <a:gd name="T21" fmla="*/ 2388 h 2617"/>
                <a:gd name="T22" fmla="*/ 287 w 780"/>
                <a:gd name="T23" fmla="*/ 2372 h 2617"/>
                <a:gd name="T24" fmla="*/ 628 w 780"/>
                <a:gd name="T25" fmla="*/ 1723 h 2617"/>
                <a:gd name="T26" fmla="*/ 81 w 780"/>
                <a:gd name="T27" fmla="*/ 1673 h 2617"/>
                <a:gd name="T28" fmla="*/ 86 w 780"/>
                <a:gd name="T29" fmla="*/ 1613 h 2617"/>
                <a:gd name="T30" fmla="*/ 644 w 780"/>
                <a:gd name="T31" fmla="*/ 1654 h 2617"/>
                <a:gd name="T32" fmla="*/ 663 w 780"/>
                <a:gd name="T33" fmla="*/ 1532 h 2617"/>
                <a:gd name="T34" fmla="*/ 215 w 780"/>
                <a:gd name="T35" fmla="*/ 122 h 2617"/>
                <a:gd name="T36" fmla="*/ 225 w 780"/>
                <a:gd name="T37" fmla="*/ 0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0" h="2617">
                  <a:moveTo>
                    <a:pt x="225" y="0"/>
                  </a:moveTo>
                  <a:cubicBezTo>
                    <a:pt x="680" y="574"/>
                    <a:pt x="780" y="1090"/>
                    <a:pt x="731" y="1500"/>
                  </a:cubicBezTo>
                  <a:cubicBezTo>
                    <a:pt x="725" y="1558"/>
                    <a:pt x="715" y="1615"/>
                    <a:pt x="702" y="1668"/>
                  </a:cubicBezTo>
                  <a:cubicBezTo>
                    <a:pt x="725" y="1674"/>
                    <a:pt x="747" y="1681"/>
                    <a:pt x="770" y="1688"/>
                  </a:cubicBezTo>
                  <a:cubicBezTo>
                    <a:pt x="763" y="1763"/>
                    <a:pt x="763" y="1763"/>
                    <a:pt x="763" y="1763"/>
                  </a:cubicBezTo>
                  <a:cubicBezTo>
                    <a:pt x="737" y="1754"/>
                    <a:pt x="711" y="1746"/>
                    <a:pt x="685" y="1739"/>
                  </a:cubicBezTo>
                  <a:cubicBezTo>
                    <a:pt x="600" y="2045"/>
                    <a:pt x="440" y="2273"/>
                    <a:pt x="326" y="2392"/>
                  </a:cubicBezTo>
                  <a:cubicBezTo>
                    <a:pt x="320" y="2399"/>
                    <a:pt x="314" y="2405"/>
                    <a:pt x="308" y="2411"/>
                  </a:cubicBezTo>
                  <a:cubicBezTo>
                    <a:pt x="199" y="2518"/>
                    <a:pt x="96" y="2584"/>
                    <a:pt x="0" y="2617"/>
                  </a:cubicBezTo>
                  <a:cubicBezTo>
                    <a:pt x="5" y="2561"/>
                    <a:pt x="5" y="2561"/>
                    <a:pt x="5" y="2561"/>
                  </a:cubicBezTo>
                  <a:cubicBezTo>
                    <a:pt x="88" y="2535"/>
                    <a:pt x="178" y="2480"/>
                    <a:pt x="272" y="2388"/>
                  </a:cubicBezTo>
                  <a:cubicBezTo>
                    <a:pt x="276" y="2383"/>
                    <a:pt x="282" y="2377"/>
                    <a:pt x="287" y="2372"/>
                  </a:cubicBezTo>
                  <a:cubicBezTo>
                    <a:pt x="396" y="2257"/>
                    <a:pt x="552" y="2032"/>
                    <a:pt x="628" y="1723"/>
                  </a:cubicBezTo>
                  <a:cubicBezTo>
                    <a:pt x="422" y="1672"/>
                    <a:pt x="226" y="1667"/>
                    <a:pt x="81" y="1673"/>
                  </a:cubicBezTo>
                  <a:cubicBezTo>
                    <a:pt x="86" y="1613"/>
                    <a:pt x="86" y="1613"/>
                    <a:pt x="86" y="1613"/>
                  </a:cubicBezTo>
                  <a:cubicBezTo>
                    <a:pt x="230" y="1604"/>
                    <a:pt x="430" y="1606"/>
                    <a:pt x="644" y="1654"/>
                  </a:cubicBezTo>
                  <a:cubicBezTo>
                    <a:pt x="652" y="1615"/>
                    <a:pt x="658" y="1574"/>
                    <a:pt x="663" y="1532"/>
                  </a:cubicBezTo>
                  <a:cubicBezTo>
                    <a:pt x="709" y="1146"/>
                    <a:pt x="620" y="662"/>
                    <a:pt x="215" y="122"/>
                  </a:cubicBezTo>
                  <a:lnTo>
                    <a:pt x="225"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6" name="Freeform 48">
              <a:extLst>
                <a:ext uri="{FF2B5EF4-FFF2-40B4-BE49-F238E27FC236}">
                  <a16:creationId xmlns:a16="http://schemas.microsoft.com/office/drawing/2014/main" id="{F0460235-932B-4B20-ACF9-B499C1BC9A4F}"/>
                </a:ext>
              </a:extLst>
            </p:cNvPr>
            <p:cNvSpPr>
              <a:spLocks/>
            </p:cNvSpPr>
            <p:nvPr userDrawn="1"/>
          </p:nvSpPr>
          <p:spPr bwMode="auto">
            <a:xfrm rot="16521349">
              <a:off x="8110845" y="4847436"/>
              <a:ext cx="583661" cy="192241"/>
            </a:xfrm>
            <a:custGeom>
              <a:avLst/>
              <a:gdLst>
                <a:gd name="T0" fmla="*/ 624 w 643"/>
                <a:gd name="T1" fmla="*/ 133 h 199"/>
                <a:gd name="T2" fmla="*/ 632 w 643"/>
                <a:gd name="T3" fmla="*/ 163 h 199"/>
                <a:gd name="T4" fmla="*/ 584 w 643"/>
                <a:gd name="T5" fmla="*/ 195 h 199"/>
                <a:gd name="T6" fmla="*/ 0 w 643"/>
                <a:gd name="T7" fmla="*/ 79 h 199"/>
                <a:gd name="T8" fmla="*/ 7 w 643"/>
                <a:gd name="T9" fmla="*/ 0 h 199"/>
                <a:gd name="T10" fmla="*/ 624 w 643"/>
                <a:gd name="T11" fmla="*/ 133 h 199"/>
              </a:gdLst>
              <a:ahLst/>
              <a:cxnLst>
                <a:cxn ang="0">
                  <a:pos x="T0" y="T1"/>
                </a:cxn>
                <a:cxn ang="0">
                  <a:pos x="T2" y="T3"/>
                </a:cxn>
                <a:cxn ang="0">
                  <a:pos x="T4" y="T5"/>
                </a:cxn>
                <a:cxn ang="0">
                  <a:pos x="T6" y="T7"/>
                </a:cxn>
                <a:cxn ang="0">
                  <a:pos x="T8" y="T9"/>
                </a:cxn>
                <a:cxn ang="0">
                  <a:pos x="T10" y="T11"/>
                </a:cxn>
              </a:cxnLst>
              <a:rect l="0" t="0" r="r" b="b"/>
              <a:pathLst>
                <a:path w="643" h="199">
                  <a:moveTo>
                    <a:pt x="624" y="133"/>
                  </a:moveTo>
                  <a:cubicBezTo>
                    <a:pt x="639" y="132"/>
                    <a:pt x="643" y="146"/>
                    <a:pt x="632" y="163"/>
                  </a:cubicBezTo>
                  <a:cubicBezTo>
                    <a:pt x="621" y="180"/>
                    <a:pt x="600" y="195"/>
                    <a:pt x="584" y="195"/>
                  </a:cubicBezTo>
                  <a:cubicBezTo>
                    <a:pt x="401" y="199"/>
                    <a:pt x="201" y="158"/>
                    <a:pt x="0" y="79"/>
                  </a:cubicBezTo>
                  <a:cubicBezTo>
                    <a:pt x="7" y="0"/>
                    <a:pt x="7" y="0"/>
                    <a:pt x="7" y="0"/>
                  </a:cubicBezTo>
                  <a:cubicBezTo>
                    <a:pt x="219" y="89"/>
                    <a:pt x="432" y="137"/>
                    <a:pt x="624" y="133"/>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7" name="Freeform 49">
              <a:extLst>
                <a:ext uri="{FF2B5EF4-FFF2-40B4-BE49-F238E27FC236}">
                  <a16:creationId xmlns:a16="http://schemas.microsoft.com/office/drawing/2014/main" id="{F5A0A8AF-DBE4-4857-9678-410ECF7E956E}"/>
                </a:ext>
              </a:extLst>
            </p:cNvPr>
            <p:cNvSpPr>
              <a:spLocks/>
            </p:cNvSpPr>
            <p:nvPr userDrawn="1"/>
          </p:nvSpPr>
          <p:spPr bwMode="auto">
            <a:xfrm rot="16521349">
              <a:off x="1318010" y="1743271"/>
              <a:ext cx="2754399" cy="2274851"/>
            </a:xfrm>
            <a:custGeom>
              <a:avLst/>
              <a:gdLst>
                <a:gd name="T0" fmla="*/ 5 w 3038"/>
                <a:gd name="T1" fmla="*/ 1589 h 2355"/>
                <a:gd name="T2" fmla="*/ 290 w 3038"/>
                <a:gd name="T3" fmla="*/ 1310 h 2355"/>
                <a:gd name="T4" fmla="*/ 43 w 3038"/>
                <a:gd name="T5" fmla="*/ 1152 h 2355"/>
                <a:gd name="T6" fmla="*/ 51 w 3038"/>
                <a:gd name="T7" fmla="*/ 1052 h 2355"/>
                <a:gd name="T8" fmla="*/ 330 w 3038"/>
                <a:gd name="T9" fmla="*/ 1242 h 2355"/>
                <a:gd name="T10" fmla="*/ 492 w 3038"/>
                <a:gd name="T11" fmla="*/ 736 h 2355"/>
                <a:gd name="T12" fmla="*/ 332 w 3038"/>
                <a:gd name="T13" fmla="*/ 140 h 2355"/>
                <a:gd name="T14" fmla="*/ 136 w 3038"/>
                <a:gd name="T15" fmla="*/ 64 h 2355"/>
                <a:gd name="T16" fmla="*/ 142 w 3038"/>
                <a:gd name="T17" fmla="*/ 0 h 2355"/>
                <a:gd name="T18" fmla="*/ 392 w 3038"/>
                <a:gd name="T19" fmla="*/ 83 h 2355"/>
                <a:gd name="T20" fmla="*/ 560 w 3038"/>
                <a:gd name="T21" fmla="*/ 706 h 2355"/>
                <a:gd name="T22" fmla="*/ 379 w 3038"/>
                <a:gd name="T23" fmla="*/ 1266 h 2355"/>
                <a:gd name="T24" fmla="*/ 1374 w 3038"/>
                <a:gd name="T25" fmla="*/ 1485 h 2355"/>
                <a:gd name="T26" fmla="*/ 2934 w 3038"/>
                <a:gd name="T27" fmla="*/ 2108 h 2355"/>
                <a:gd name="T28" fmla="*/ 3000 w 3038"/>
                <a:gd name="T29" fmla="*/ 2186 h 2355"/>
                <a:gd name="T30" fmla="*/ 3038 w 3038"/>
                <a:gd name="T31" fmla="*/ 2233 h 2355"/>
                <a:gd name="T32" fmla="*/ 3028 w 3038"/>
                <a:gd name="T33" fmla="*/ 2355 h 2355"/>
                <a:gd name="T34" fmla="*/ 2937 w 3038"/>
                <a:gd name="T35" fmla="*/ 2239 h 2355"/>
                <a:gd name="T36" fmla="*/ 2871 w 3038"/>
                <a:gd name="T37" fmla="*/ 2162 h 2355"/>
                <a:gd name="T38" fmla="*/ 1328 w 3038"/>
                <a:gd name="T39" fmla="*/ 1547 h 2355"/>
                <a:gd name="T40" fmla="*/ 338 w 3038"/>
                <a:gd name="T41" fmla="*/ 1333 h 2355"/>
                <a:gd name="T42" fmla="*/ 0 w 3038"/>
                <a:gd name="T43" fmla="*/ 1650 h 2355"/>
                <a:gd name="T44" fmla="*/ 5 w 3038"/>
                <a:gd name="T45" fmla="*/ 1589 h 2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38" h="2355">
                  <a:moveTo>
                    <a:pt x="5" y="1589"/>
                  </a:moveTo>
                  <a:cubicBezTo>
                    <a:pt x="114" y="1521"/>
                    <a:pt x="210" y="1432"/>
                    <a:pt x="290" y="1310"/>
                  </a:cubicBezTo>
                  <a:cubicBezTo>
                    <a:pt x="204" y="1267"/>
                    <a:pt x="122" y="1215"/>
                    <a:pt x="43" y="1152"/>
                  </a:cubicBezTo>
                  <a:cubicBezTo>
                    <a:pt x="51" y="1052"/>
                    <a:pt x="51" y="1052"/>
                    <a:pt x="51" y="1052"/>
                  </a:cubicBezTo>
                  <a:cubicBezTo>
                    <a:pt x="139" y="1130"/>
                    <a:pt x="233" y="1192"/>
                    <a:pt x="330" y="1242"/>
                  </a:cubicBezTo>
                  <a:cubicBezTo>
                    <a:pt x="402" y="1111"/>
                    <a:pt x="457" y="946"/>
                    <a:pt x="492" y="736"/>
                  </a:cubicBezTo>
                  <a:cubicBezTo>
                    <a:pt x="542" y="428"/>
                    <a:pt x="461" y="237"/>
                    <a:pt x="332" y="140"/>
                  </a:cubicBezTo>
                  <a:cubicBezTo>
                    <a:pt x="274" y="96"/>
                    <a:pt x="206" y="71"/>
                    <a:pt x="136" y="64"/>
                  </a:cubicBezTo>
                  <a:cubicBezTo>
                    <a:pt x="142" y="0"/>
                    <a:pt x="142" y="0"/>
                    <a:pt x="142" y="0"/>
                  </a:cubicBezTo>
                  <a:cubicBezTo>
                    <a:pt x="232" y="2"/>
                    <a:pt x="319" y="28"/>
                    <a:pt x="392" y="83"/>
                  </a:cubicBezTo>
                  <a:cubicBezTo>
                    <a:pt x="527" y="184"/>
                    <a:pt x="612" y="384"/>
                    <a:pt x="560" y="706"/>
                  </a:cubicBezTo>
                  <a:cubicBezTo>
                    <a:pt x="521" y="940"/>
                    <a:pt x="459" y="1122"/>
                    <a:pt x="379" y="1266"/>
                  </a:cubicBezTo>
                  <a:cubicBezTo>
                    <a:pt x="684" y="1410"/>
                    <a:pt x="1027" y="1447"/>
                    <a:pt x="1374" y="1485"/>
                  </a:cubicBezTo>
                  <a:cubicBezTo>
                    <a:pt x="1932" y="1546"/>
                    <a:pt x="2499" y="1609"/>
                    <a:pt x="2934" y="2108"/>
                  </a:cubicBezTo>
                  <a:cubicBezTo>
                    <a:pt x="2956" y="2133"/>
                    <a:pt x="2978" y="2159"/>
                    <a:pt x="3000" y="2186"/>
                  </a:cubicBezTo>
                  <a:cubicBezTo>
                    <a:pt x="3013" y="2202"/>
                    <a:pt x="3026" y="2218"/>
                    <a:pt x="3038" y="2233"/>
                  </a:cubicBezTo>
                  <a:cubicBezTo>
                    <a:pt x="3028" y="2355"/>
                    <a:pt x="3028" y="2355"/>
                    <a:pt x="3028" y="2355"/>
                  </a:cubicBezTo>
                  <a:cubicBezTo>
                    <a:pt x="2999" y="2317"/>
                    <a:pt x="2969" y="2278"/>
                    <a:pt x="2937" y="2239"/>
                  </a:cubicBezTo>
                  <a:cubicBezTo>
                    <a:pt x="2916" y="2214"/>
                    <a:pt x="2894" y="2189"/>
                    <a:pt x="2871" y="2162"/>
                  </a:cubicBezTo>
                  <a:cubicBezTo>
                    <a:pt x="2442" y="1669"/>
                    <a:pt x="1881" y="1608"/>
                    <a:pt x="1328" y="1547"/>
                  </a:cubicBezTo>
                  <a:cubicBezTo>
                    <a:pt x="984" y="1510"/>
                    <a:pt x="643" y="1472"/>
                    <a:pt x="338" y="1333"/>
                  </a:cubicBezTo>
                  <a:cubicBezTo>
                    <a:pt x="244" y="1475"/>
                    <a:pt x="129" y="1575"/>
                    <a:pt x="0" y="1650"/>
                  </a:cubicBezTo>
                  <a:lnTo>
                    <a:pt x="5" y="1589"/>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8" name="Freeform 50">
              <a:extLst>
                <a:ext uri="{FF2B5EF4-FFF2-40B4-BE49-F238E27FC236}">
                  <a16:creationId xmlns:a16="http://schemas.microsoft.com/office/drawing/2014/main" id="{7F477304-1237-4C34-BD39-638BA0E112CF}"/>
                </a:ext>
              </a:extLst>
            </p:cNvPr>
            <p:cNvSpPr>
              <a:spLocks/>
            </p:cNvSpPr>
            <p:nvPr userDrawn="1"/>
          </p:nvSpPr>
          <p:spPr bwMode="auto">
            <a:xfrm rot="16521349">
              <a:off x="5546414" y="1724071"/>
              <a:ext cx="613643" cy="1008197"/>
            </a:xfrm>
            <a:custGeom>
              <a:avLst/>
              <a:gdLst>
                <a:gd name="T0" fmla="*/ 590 w 676"/>
                <a:gd name="T1" fmla="*/ 1004 h 1044"/>
                <a:gd name="T2" fmla="*/ 283 w 676"/>
                <a:gd name="T3" fmla="*/ 1000 h 1044"/>
                <a:gd name="T4" fmla="*/ 50 w 676"/>
                <a:gd name="T5" fmla="*/ 744 h 1044"/>
                <a:gd name="T6" fmla="*/ 45 w 676"/>
                <a:gd name="T7" fmla="*/ 375 h 1044"/>
                <a:gd name="T8" fmla="*/ 606 w 676"/>
                <a:gd name="T9" fmla="*/ 5 h 1044"/>
                <a:gd name="T10" fmla="*/ 676 w 676"/>
                <a:gd name="T11" fmla="*/ 0 h 1044"/>
                <a:gd name="T12" fmla="*/ 671 w 676"/>
                <a:gd name="T13" fmla="*/ 60 h 1044"/>
                <a:gd name="T14" fmla="*/ 571 w 676"/>
                <a:gd name="T15" fmla="*/ 67 h 1044"/>
                <a:gd name="T16" fmla="*/ 110 w 676"/>
                <a:gd name="T17" fmla="*/ 357 h 1044"/>
                <a:gd name="T18" fmla="*/ 117 w 676"/>
                <a:gd name="T19" fmla="*/ 697 h 1044"/>
                <a:gd name="T20" fmla="*/ 338 w 676"/>
                <a:gd name="T21" fmla="*/ 940 h 1044"/>
                <a:gd name="T22" fmla="*/ 595 w 676"/>
                <a:gd name="T23" fmla="*/ 948 h 1044"/>
                <a:gd name="T24" fmla="*/ 590 w 676"/>
                <a:gd name="T25" fmla="*/ 1004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6" h="1044">
                  <a:moveTo>
                    <a:pt x="590" y="1004"/>
                  </a:moveTo>
                  <a:cubicBezTo>
                    <a:pt x="475" y="1044"/>
                    <a:pt x="370" y="1037"/>
                    <a:pt x="283" y="1000"/>
                  </a:cubicBezTo>
                  <a:cubicBezTo>
                    <a:pt x="175" y="953"/>
                    <a:pt x="93" y="857"/>
                    <a:pt x="50" y="744"/>
                  </a:cubicBezTo>
                  <a:cubicBezTo>
                    <a:pt x="6" y="630"/>
                    <a:pt x="0" y="497"/>
                    <a:pt x="45" y="375"/>
                  </a:cubicBezTo>
                  <a:cubicBezTo>
                    <a:pt x="114" y="190"/>
                    <a:pt x="289" y="34"/>
                    <a:pt x="606" y="5"/>
                  </a:cubicBezTo>
                  <a:cubicBezTo>
                    <a:pt x="628" y="3"/>
                    <a:pt x="651" y="1"/>
                    <a:pt x="676" y="0"/>
                  </a:cubicBezTo>
                  <a:cubicBezTo>
                    <a:pt x="671" y="60"/>
                    <a:pt x="671" y="60"/>
                    <a:pt x="671" y="60"/>
                  </a:cubicBezTo>
                  <a:cubicBezTo>
                    <a:pt x="634" y="62"/>
                    <a:pt x="601" y="64"/>
                    <a:pt x="571" y="67"/>
                  </a:cubicBezTo>
                  <a:cubicBezTo>
                    <a:pt x="306" y="91"/>
                    <a:pt x="163" y="213"/>
                    <a:pt x="110" y="357"/>
                  </a:cubicBezTo>
                  <a:cubicBezTo>
                    <a:pt x="69" y="466"/>
                    <a:pt x="75" y="589"/>
                    <a:pt x="117" y="697"/>
                  </a:cubicBezTo>
                  <a:cubicBezTo>
                    <a:pt x="158" y="805"/>
                    <a:pt x="236" y="896"/>
                    <a:pt x="338" y="940"/>
                  </a:cubicBezTo>
                  <a:cubicBezTo>
                    <a:pt x="412" y="972"/>
                    <a:pt x="499" y="979"/>
                    <a:pt x="595" y="948"/>
                  </a:cubicBezTo>
                  <a:lnTo>
                    <a:pt x="590" y="100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9" name="Freeform 51">
              <a:extLst>
                <a:ext uri="{FF2B5EF4-FFF2-40B4-BE49-F238E27FC236}">
                  <a16:creationId xmlns:a16="http://schemas.microsoft.com/office/drawing/2014/main" id="{E916CF7D-1A55-41B0-8453-D26FC4753D23}"/>
                </a:ext>
              </a:extLst>
            </p:cNvPr>
            <p:cNvSpPr>
              <a:spLocks/>
            </p:cNvSpPr>
            <p:nvPr userDrawn="1"/>
          </p:nvSpPr>
          <p:spPr bwMode="auto">
            <a:xfrm rot="16521349">
              <a:off x="7663805" y="5253289"/>
              <a:ext cx="719582" cy="602355"/>
            </a:xfrm>
            <a:custGeom>
              <a:avLst/>
              <a:gdLst>
                <a:gd name="T0" fmla="*/ 786 w 793"/>
                <a:gd name="T1" fmla="*/ 622 h 622"/>
                <a:gd name="T2" fmla="*/ 239 w 793"/>
                <a:gd name="T3" fmla="*/ 314 h 622"/>
                <a:gd name="T4" fmla="*/ 0 w 793"/>
                <a:gd name="T5" fmla="*/ 108 h 622"/>
                <a:gd name="T6" fmla="*/ 9 w 793"/>
                <a:gd name="T7" fmla="*/ 0 h 622"/>
                <a:gd name="T8" fmla="*/ 299 w 793"/>
                <a:gd name="T9" fmla="*/ 257 h 622"/>
                <a:gd name="T10" fmla="*/ 793 w 793"/>
                <a:gd name="T11" fmla="*/ 543 h 622"/>
                <a:gd name="T12" fmla="*/ 786 w 793"/>
                <a:gd name="T13" fmla="*/ 622 h 622"/>
              </a:gdLst>
              <a:ahLst/>
              <a:cxnLst>
                <a:cxn ang="0">
                  <a:pos x="T0" y="T1"/>
                </a:cxn>
                <a:cxn ang="0">
                  <a:pos x="T2" y="T3"/>
                </a:cxn>
                <a:cxn ang="0">
                  <a:pos x="T4" y="T5"/>
                </a:cxn>
                <a:cxn ang="0">
                  <a:pos x="T6" y="T7"/>
                </a:cxn>
                <a:cxn ang="0">
                  <a:pos x="T8" y="T9"/>
                </a:cxn>
                <a:cxn ang="0">
                  <a:pos x="T10" y="T11"/>
                </a:cxn>
                <a:cxn ang="0">
                  <a:pos x="T12" y="T13"/>
                </a:cxn>
              </a:cxnLst>
              <a:rect l="0" t="0" r="r" b="b"/>
              <a:pathLst>
                <a:path w="793" h="622">
                  <a:moveTo>
                    <a:pt x="786" y="622"/>
                  </a:moveTo>
                  <a:cubicBezTo>
                    <a:pt x="599" y="549"/>
                    <a:pt x="412" y="444"/>
                    <a:pt x="239" y="314"/>
                  </a:cubicBezTo>
                  <a:cubicBezTo>
                    <a:pt x="155" y="251"/>
                    <a:pt x="75" y="182"/>
                    <a:pt x="0" y="108"/>
                  </a:cubicBezTo>
                  <a:cubicBezTo>
                    <a:pt x="9" y="0"/>
                    <a:pt x="9" y="0"/>
                    <a:pt x="9" y="0"/>
                  </a:cubicBezTo>
                  <a:cubicBezTo>
                    <a:pt x="98" y="94"/>
                    <a:pt x="196" y="180"/>
                    <a:pt x="299" y="257"/>
                  </a:cubicBezTo>
                  <a:cubicBezTo>
                    <a:pt x="456" y="375"/>
                    <a:pt x="624" y="472"/>
                    <a:pt x="793" y="543"/>
                  </a:cubicBezTo>
                  <a:lnTo>
                    <a:pt x="786" y="622"/>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0" name="Freeform 52">
              <a:extLst>
                <a:ext uri="{FF2B5EF4-FFF2-40B4-BE49-F238E27FC236}">
                  <a16:creationId xmlns:a16="http://schemas.microsoft.com/office/drawing/2014/main" id="{FE06CFB0-5314-4677-AB3B-F70F01FEDD23}"/>
                </a:ext>
              </a:extLst>
            </p:cNvPr>
            <p:cNvSpPr>
              <a:spLocks/>
            </p:cNvSpPr>
            <p:nvPr userDrawn="1"/>
          </p:nvSpPr>
          <p:spPr bwMode="auto">
            <a:xfrm rot="16521349">
              <a:off x="2700384" y="4523017"/>
              <a:ext cx="779547" cy="326810"/>
            </a:xfrm>
            <a:custGeom>
              <a:avLst/>
              <a:gdLst>
                <a:gd name="T0" fmla="*/ 4 w 859"/>
                <a:gd name="T1" fmla="*/ 284 h 338"/>
                <a:gd name="T2" fmla="*/ 218 w 859"/>
                <a:gd name="T3" fmla="*/ 229 h 338"/>
                <a:gd name="T4" fmla="*/ 859 w 859"/>
                <a:gd name="T5" fmla="*/ 0 h 338"/>
                <a:gd name="T6" fmla="*/ 854 w 859"/>
                <a:gd name="T7" fmla="*/ 61 h 338"/>
                <a:gd name="T8" fmla="*/ 193 w 859"/>
                <a:gd name="T9" fmla="*/ 289 h 338"/>
                <a:gd name="T10" fmla="*/ 0 w 859"/>
                <a:gd name="T11" fmla="*/ 338 h 338"/>
                <a:gd name="T12" fmla="*/ 4 w 859"/>
                <a:gd name="T13" fmla="*/ 284 h 338"/>
              </a:gdLst>
              <a:ahLst/>
              <a:cxnLst>
                <a:cxn ang="0">
                  <a:pos x="T0" y="T1"/>
                </a:cxn>
                <a:cxn ang="0">
                  <a:pos x="T2" y="T3"/>
                </a:cxn>
                <a:cxn ang="0">
                  <a:pos x="T4" y="T5"/>
                </a:cxn>
                <a:cxn ang="0">
                  <a:pos x="T6" y="T7"/>
                </a:cxn>
                <a:cxn ang="0">
                  <a:pos x="T8" y="T9"/>
                </a:cxn>
                <a:cxn ang="0">
                  <a:pos x="T10" y="T11"/>
                </a:cxn>
                <a:cxn ang="0">
                  <a:pos x="T12" y="T13"/>
                </a:cxn>
              </a:cxnLst>
              <a:rect l="0" t="0" r="r" b="b"/>
              <a:pathLst>
                <a:path w="859" h="338">
                  <a:moveTo>
                    <a:pt x="4" y="284"/>
                  </a:moveTo>
                  <a:cubicBezTo>
                    <a:pt x="76" y="264"/>
                    <a:pt x="148" y="246"/>
                    <a:pt x="218" y="229"/>
                  </a:cubicBezTo>
                  <a:cubicBezTo>
                    <a:pt x="451" y="172"/>
                    <a:pt x="673" y="117"/>
                    <a:pt x="859" y="0"/>
                  </a:cubicBezTo>
                  <a:cubicBezTo>
                    <a:pt x="854" y="61"/>
                    <a:pt x="854" y="61"/>
                    <a:pt x="854" y="61"/>
                  </a:cubicBezTo>
                  <a:cubicBezTo>
                    <a:pt x="659" y="174"/>
                    <a:pt x="432" y="230"/>
                    <a:pt x="193" y="289"/>
                  </a:cubicBezTo>
                  <a:cubicBezTo>
                    <a:pt x="129" y="305"/>
                    <a:pt x="65" y="321"/>
                    <a:pt x="0" y="338"/>
                  </a:cubicBezTo>
                  <a:lnTo>
                    <a:pt x="4" y="28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1" name="Freeform 53">
              <a:extLst>
                <a:ext uri="{FF2B5EF4-FFF2-40B4-BE49-F238E27FC236}">
                  <a16:creationId xmlns:a16="http://schemas.microsoft.com/office/drawing/2014/main" id="{D46B75EC-89E0-469D-9406-062767CDEA70}"/>
                </a:ext>
              </a:extLst>
            </p:cNvPr>
            <p:cNvSpPr>
              <a:spLocks/>
            </p:cNvSpPr>
            <p:nvPr userDrawn="1"/>
          </p:nvSpPr>
          <p:spPr bwMode="auto">
            <a:xfrm rot="16521349">
              <a:off x="1729368" y="3756477"/>
              <a:ext cx="493713" cy="1114997"/>
            </a:xfrm>
            <a:custGeom>
              <a:avLst/>
              <a:gdLst>
                <a:gd name="T0" fmla="*/ 446 w 545"/>
                <a:gd name="T1" fmla="*/ 1154 h 1154"/>
                <a:gd name="T2" fmla="*/ 371 w 545"/>
                <a:gd name="T3" fmla="*/ 1090 h 1154"/>
                <a:gd name="T4" fmla="*/ 29 w 545"/>
                <a:gd name="T5" fmla="*/ 406 h 1154"/>
                <a:gd name="T6" fmla="*/ 350 w 545"/>
                <a:gd name="T7" fmla="*/ 36 h 1154"/>
                <a:gd name="T8" fmla="*/ 545 w 545"/>
                <a:gd name="T9" fmla="*/ 2 h 1154"/>
                <a:gd name="T10" fmla="*/ 539 w 545"/>
                <a:gd name="T11" fmla="*/ 66 h 1154"/>
                <a:gd name="T12" fmla="*/ 335 w 545"/>
                <a:gd name="T13" fmla="*/ 93 h 1154"/>
                <a:gd name="T14" fmla="*/ 97 w 545"/>
                <a:gd name="T15" fmla="*/ 376 h 1154"/>
                <a:gd name="T16" fmla="*/ 433 w 545"/>
                <a:gd name="T17" fmla="*/ 1035 h 1154"/>
                <a:gd name="T18" fmla="*/ 454 w 545"/>
                <a:gd name="T19" fmla="*/ 1054 h 1154"/>
                <a:gd name="T20" fmla="*/ 446 w 545"/>
                <a:gd name="T21" fmla="*/ 1154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5" h="1154">
                  <a:moveTo>
                    <a:pt x="446" y="1154"/>
                  </a:moveTo>
                  <a:cubicBezTo>
                    <a:pt x="421" y="1134"/>
                    <a:pt x="396" y="1113"/>
                    <a:pt x="371" y="1090"/>
                  </a:cubicBezTo>
                  <a:cubicBezTo>
                    <a:pt x="83" y="825"/>
                    <a:pt x="0" y="588"/>
                    <a:pt x="29" y="406"/>
                  </a:cubicBezTo>
                  <a:cubicBezTo>
                    <a:pt x="58" y="226"/>
                    <a:pt x="190" y="96"/>
                    <a:pt x="350" y="36"/>
                  </a:cubicBezTo>
                  <a:cubicBezTo>
                    <a:pt x="412" y="12"/>
                    <a:pt x="479" y="0"/>
                    <a:pt x="545" y="2"/>
                  </a:cubicBezTo>
                  <a:cubicBezTo>
                    <a:pt x="539" y="66"/>
                    <a:pt x="539" y="66"/>
                    <a:pt x="539" y="66"/>
                  </a:cubicBezTo>
                  <a:cubicBezTo>
                    <a:pt x="471" y="59"/>
                    <a:pt x="400" y="68"/>
                    <a:pt x="335" y="93"/>
                  </a:cubicBezTo>
                  <a:cubicBezTo>
                    <a:pt x="217" y="137"/>
                    <a:pt x="120" y="237"/>
                    <a:pt x="97" y="376"/>
                  </a:cubicBezTo>
                  <a:cubicBezTo>
                    <a:pt x="70" y="548"/>
                    <a:pt x="152" y="776"/>
                    <a:pt x="433" y="1035"/>
                  </a:cubicBezTo>
                  <a:cubicBezTo>
                    <a:pt x="440" y="1041"/>
                    <a:pt x="447" y="1048"/>
                    <a:pt x="454" y="1054"/>
                  </a:cubicBezTo>
                  <a:lnTo>
                    <a:pt x="446" y="115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2" name="Freeform 54">
              <a:extLst>
                <a:ext uri="{FF2B5EF4-FFF2-40B4-BE49-F238E27FC236}">
                  <a16:creationId xmlns:a16="http://schemas.microsoft.com/office/drawing/2014/main" id="{090F2DF7-3A4C-4A34-8EA8-1EE0CCB7ECC6}"/>
                </a:ext>
              </a:extLst>
            </p:cNvPr>
            <p:cNvSpPr>
              <a:spLocks/>
            </p:cNvSpPr>
            <p:nvPr userDrawn="1"/>
          </p:nvSpPr>
          <p:spPr bwMode="auto">
            <a:xfrm rot="16521349">
              <a:off x="5651380" y="4838475"/>
              <a:ext cx="601650" cy="929165"/>
            </a:xfrm>
            <a:custGeom>
              <a:avLst/>
              <a:gdLst>
                <a:gd name="T0" fmla="*/ 79 w 665"/>
                <a:gd name="T1" fmla="*/ 43 h 961"/>
                <a:gd name="T2" fmla="*/ 393 w 665"/>
                <a:gd name="T3" fmla="*/ 43 h 961"/>
                <a:gd name="T4" fmla="*/ 624 w 665"/>
                <a:gd name="T5" fmla="*/ 291 h 961"/>
                <a:gd name="T6" fmla="*/ 596 w 665"/>
                <a:gd name="T7" fmla="*/ 649 h 961"/>
                <a:gd name="T8" fmla="*/ 0 w 665"/>
                <a:gd name="T9" fmla="*/ 961 h 961"/>
                <a:gd name="T10" fmla="*/ 5 w 665"/>
                <a:gd name="T11" fmla="*/ 901 h 961"/>
                <a:gd name="T12" fmla="*/ 537 w 665"/>
                <a:gd name="T13" fmla="*/ 656 h 961"/>
                <a:gd name="T14" fmla="*/ 557 w 665"/>
                <a:gd name="T15" fmla="*/ 338 h 961"/>
                <a:gd name="T16" fmla="*/ 338 w 665"/>
                <a:gd name="T17" fmla="*/ 103 h 961"/>
                <a:gd name="T18" fmla="*/ 74 w 665"/>
                <a:gd name="T19" fmla="*/ 98 h 961"/>
                <a:gd name="T20" fmla="*/ 79 w 665"/>
                <a:gd name="T21" fmla="*/ 43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5" h="961">
                  <a:moveTo>
                    <a:pt x="79" y="43"/>
                  </a:moveTo>
                  <a:cubicBezTo>
                    <a:pt x="196" y="0"/>
                    <a:pt x="303" y="6"/>
                    <a:pt x="393" y="43"/>
                  </a:cubicBezTo>
                  <a:cubicBezTo>
                    <a:pt x="502" y="89"/>
                    <a:pt x="585" y="182"/>
                    <a:pt x="624" y="291"/>
                  </a:cubicBezTo>
                  <a:cubicBezTo>
                    <a:pt x="665" y="403"/>
                    <a:pt x="661" y="533"/>
                    <a:pt x="596" y="649"/>
                  </a:cubicBezTo>
                  <a:cubicBezTo>
                    <a:pt x="509" y="805"/>
                    <a:pt x="321" y="933"/>
                    <a:pt x="0" y="961"/>
                  </a:cubicBezTo>
                  <a:cubicBezTo>
                    <a:pt x="5" y="901"/>
                    <a:pt x="5" y="901"/>
                    <a:pt x="5" y="901"/>
                  </a:cubicBezTo>
                  <a:cubicBezTo>
                    <a:pt x="302" y="883"/>
                    <a:pt x="467" y="780"/>
                    <a:pt x="537" y="656"/>
                  </a:cubicBezTo>
                  <a:cubicBezTo>
                    <a:pt x="593" y="556"/>
                    <a:pt x="594" y="440"/>
                    <a:pt x="557" y="338"/>
                  </a:cubicBezTo>
                  <a:cubicBezTo>
                    <a:pt x="519" y="234"/>
                    <a:pt x="441" y="146"/>
                    <a:pt x="338" y="103"/>
                  </a:cubicBezTo>
                  <a:cubicBezTo>
                    <a:pt x="262" y="71"/>
                    <a:pt x="171" y="65"/>
                    <a:pt x="74" y="98"/>
                  </a:cubicBezTo>
                  <a:lnTo>
                    <a:pt x="79" y="43"/>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3" name="Freeform 55">
              <a:extLst>
                <a:ext uri="{FF2B5EF4-FFF2-40B4-BE49-F238E27FC236}">
                  <a16:creationId xmlns:a16="http://schemas.microsoft.com/office/drawing/2014/main" id="{76EF9F12-1A83-4ACE-B2A4-1F8A44DF2991}"/>
                </a:ext>
              </a:extLst>
            </p:cNvPr>
            <p:cNvSpPr>
              <a:spLocks/>
            </p:cNvSpPr>
            <p:nvPr userDrawn="1"/>
          </p:nvSpPr>
          <p:spPr bwMode="auto">
            <a:xfrm rot="16521349">
              <a:off x="4732846" y="3651837"/>
              <a:ext cx="1397188" cy="4686407"/>
            </a:xfrm>
            <a:custGeom>
              <a:avLst/>
              <a:gdLst>
                <a:gd name="T0" fmla="*/ 1125 w 1542"/>
                <a:gd name="T1" fmla="*/ 4851 h 4851"/>
                <a:gd name="T2" fmla="*/ 733 w 1542"/>
                <a:gd name="T3" fmla="*/ 4327 h 4851"/>
                <a:gd name="T4" fmla="*/ 603 w 1542"/>
                <a:gd name="T5" fmla="*/ 3405 h 4851"/>
                <a:gd name="T6" fmla="*/ 648 w 1542"/>
                <a:gd name="T7" fmla="*/ 3252 h 4851"/>
                <a:gd name="T8" fmla="*/ 366 w 1542"/>
                <a:gd name="T9" fmla="*/ 3015 h 4851"/>
                <a:gd name="T10" fmla="*/ 96 w 1542"/>
                <a:gd name="T11" fmla="*/ 2535 h 4851"/>
                <a:gd name="T12" fmla="*/ 1 w 1542"/>
                <a:gd name="T13" fmla="*/ 1937 h 4851"/>
                <a:gd name="T14" fmla="*/ 614 w 1542"/>
                <a:gd name="T15" fmla="*/ 505 h 4851"/>
                <a:gd name="T16" fmla="*/ 1542 w 1542"/>
                <a:gd name="T17" fmla="*/ 0 h 4851"/>
                <a:gd name="T18" fmla="*/ 1538 w 1542"/>
                <a:gd name="T19" fmla="*/ 54 h 4851"/>
                <a:gd name="T20" fmla="*/ 652 w 1542"/>
                <a:gd name="T21" fmla="*/ 526 h 4851"/>
                <a:gd name="T22" fmla="*/ 70 w 1542"/>
                <a:gd name="T23" fmla="*/ 1901 h 4851"/>
                <a:gd name="T24" fmla="*/ 163 w 1542"/>
                <a:gd name="T25" fmla="*/ 2488 h 4851"/>
                <a:gd name="T26" fmla="*/ 429 w 1542"/>
                <a:gd name="T27" fmla="*/ 2961 h 4851"/>
                <a:gd name="T28" fmla="*/ 678 w 1542"/>
                <a:gd name="T29" fmla="*/ 3177 h 4851"/>
                <a:gd name="T30" fmla="*/ 1040 w 1542"/>
                <a:gd name="T31" fmla="*/ 2656 h 4851"/>
                <a:gd name="T32" fmla="*/ 1331 w 1542"/>
                <a:gd name="T33" fmla="*/ 2457 h 4851"/>
                <a:gd name="T34" fmla="*/ 1326 w 1542"/>
                <a:gd name="T35" fmla="*/ 2512 h 4851"/>
                <a:gd name="T36" fmla="*/ 1077 w 1542"/>
                <a:gd name="T37" fmla="*/ 2678 h 4851"/>
                <a:gd name="T38" fmla="*/ 724 w 1542"/>
                <a:gd name="T39" fmla="*/ 3204 h 4851"/>
                <a:gd name="T40" fmla="*/ 1170 w 1542"/>
                <a:gd name="T41" fmla="*/ 3318 h 4851"/>
                <a:gd name="T42" fmla="*/ 1257 w 1542"/>
                <a:gd name="T43" fmla="*/ 3315 h 4851"/>
                <a:gd name="T44" fmla="*/ 1252 w 1542"/>
                <a:gd name="T45" fmla="*/ 3375 h 4851"/>
                <a:gd name="T46" fmla="*/ 1130 w 1542"/>
                <a:gd name="T47" fmla="*/ 3381 h 4851"/>
                <a:gd name="T48" fmla="*/ 697 w 1542"/>
                <a:gd name="T49" fmla="*/ 3279 h 4851"/>
                <a:gd name="T50" fmla="*/ 670 w 1542"/>
                <a:gd name="T51" fmla="*/ 3378 h 4851"/>
                <a:gd name="T52" fmla="*/ 799 w 1542"/>
                <a:gd name="T53" fmla="*/ 4278 h 4851"/>
                <a:gd name="T54" fmla="*/ 1134 w 1542"/>
                <a:gd name="T55" fmla="*/ 4743 h 4851"/>
                <a:gd name="T56" fmla="*/ 1125 w 1542"/>
                <a:gd name="T57" fmla="*/ 4851 h 4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42" h="4851">
                  <a:moveTo>
                    <a:pt x="1125" y="4851"/>
                  </a:moveTo>
                  <a:cubicBezTo>
                    <a:pt x="967" y="4696"/>
                    <a:pt x="831" y="4519"/>
                    <a:pt x="733" y="4327"/>
                  </a:cubicBezTo>
                  <a:cubicBezTo>
                    <a:pt x="589" y="4043"/>
                    <a:pt x="528" y="3727"/>
                    <a:pt x="603" y="3405"/>
                  </a:cubicBezTo>
                  <a:cubicBezTo>
                    <a:pt x="614" y="3354"/>
                    <a:pt x="629" y="3303"/>
                    <a:pt x="648" y="3252"/>
                  </a:cubicBezTo>
                  <a:cubicBezTo>
                    <a:pt x="544" y="3191"/>
                    <a:pt x="449" y="3111"/>
                    <a:pt x="366" y="3015"/>
                  </a:cubicBezTo>
                  <a:cubicBezTo>
                    <a:pt x="251" y="2881"/>
                    <a:pt x="159" y="2718"/>
                    <a:pt x="96" y="2535"/>
                  </a:cubicBezTo>
                  <a:cubicBezTo>
                    <a:pt x="33" y="2351"/>
                    <a:pt x="0" y="2149"/>
                    <a:pt x="1" y="1937"/>
                  </a:cubicBezTo>
                  <a:cubicBezTo>
                    <a:pt x="5" y="1464"/>
                    <a:pt x="186" y="947"/>
                    <a:pt x="614" y="505"/>
                  </a:cubicBezTo>
                  <a:cubicBezTo>
                    <a:pt x="901" y="207"/>
                    <a:pt x="1226" y="85"/>
                    <a:pt x="1542" y="0"/>
                  </a:cubicBezTo>
                  <a:cubicBezTo>
                    <a:pt x="1538" y="54"/>
                    <a:pt x="1538" y="54"/>
                    <a:pt x="1538" y="54"/>
                  </a:cubicBezTo>
                  <a:cubicBezTo>
                    <a:pt x="1232" y="136"/>
                    <a:pt x="919" y="250"/>
                    <a:pt x="652" y="526"/>
                  </a:cubicBezTo>
                  <a:cubicBezTo>
                    <a:pt x="246" y="946"/>
                    <a:pt x="74" y="1443"/>
                    <a:pt x="70" y="1901"/>
                  </a:cubicBezTo>
                  <a:cubicBezTo>
                    <a:pt x="68" y="2109"/>
                    <a:pt x="102" y="2308"/>
                    <a:pt x="163" y="2488"/>
                  </a:cubicBezTo>
                  <a:cubicBezTo>
                    <a:pt x="225" y="2668"/>
                    <a:pt x="316" y="2830"/>
                    <a:pt x="429" y="2961"/>
                  </a:cubicBezTo>
                  <a:cubicBezTo>
                    <a:pt x="503" y="3047"/>
                    <a:pt x="587" y="3120"/>
                    <a:pt x="678" y="3177"/>
                  </a:cubicBezTo>
                  <a:cubicBezTo>
                    <a:pt x="753" y="3002"/>
                    <a:pt x="871" y="2827"/>
                    <a:pt x="1040" y="2656"/>
                  </a:cubicBezTo>
                  <a:cubicBezTo>
                    <a:pt x="1140" y="2554"/>
                    <a:pt x="1238" y="2490"/>
                    <a:pt x="1331" y="2457"/>
                  </a:cubicBezTo>
                  <a:cubicBezTo>
                    <a:pt x="1326" y="2512"/>
                    <a:pt x="1326" y="2512"/>
                    <a:pt x="1326" y="2512"/>
                  </a:cubicBezTo>
                  <a:cubicBezTo>
                    <a:pt x="1246" y="2538"/>
                    <a:pt x="1162" y="2591"/>
                    <a:pt x="1077" y="2678"/>
                  </a:cubicBezTo>
                  <a:cubicBezTo>
                    <a:pt x="908" y="2850"/>
                    <a:pt x="794" y="3027"/>
                    <a:pt x="724" y="3204"/>
                  </a:cubicBezTo>
                  <a:cubicBezTo>
                    <a:pt x="859" y="3279"/>
                    <a:pt x="1009" y="3320"/>
                    <a:pt x="1170" y="3318"/>
                  </a:cubicBezTo>
                  <a:cubicBezTo>
                    <a:pt x="1200" y="3318"/>
                    <a:pt x="1229" y="3317"/>
                    <a:pt x="1257" y="3315"/>
                  </a:cubicBezTo>
                  <a:cubicBezTo>
                    <a:pt x="1252" y="3375"/>
                    <a:pt x="1252" y="3375"/>
                    <a:pt x="1252" y="3375"/>
                  </a:cubicBezTo>
                  <a:cubicBezTo>
                    <a:pt x="1213" y="3379"/>
                    <a:pt x="1173" y="3380"/>
                    <a:pt x="1130" y="3381"/>
                  </a:cubicBezTo>
                  <a:cubicBezTo>
                    <a:pt x="975" y="3382"/>
                    <a:pt x="829" y="3345"/>
                    <a:pt x="697" y="3279"/>
                  </a:cubicBezTo>
                  <a:cubicBezTo>
                    <a:pt x="687" y="3312"/>
                    <a:pt x="678" y="3345"/>
                    <a:pt x="670" y="3378"/>
                  </a:cubicBezTo>
                  <a:cubicBezTo>
                    <a:pt x="598" y="3691"/>
                    <a:pt x="658" y="3999"/>
                    <a:pt x="799" y="4278"/>
                  </a:cubicBezTo>
                  <a:cubicBezTo>
                    <a:pt x="885" y="4445"/>
                    <a:pt x="1000" y="4602"/>
                    <a:pt x="1134" y="4743"/>
                  </a:cubicBezTo>
                  <a:lnTo>
                    <a:pt x="1125" y="4851"/>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65" name="组合 64">
            <a:extLst>
              <a:ext uri="{FF2B5EF4-FFF2-40B4-BE49-F238E27FC236}">
                <a16:creationId xmlns:a16="http://schemas.microsoft.com/office/drawing/2014/main" id="{B8461CB7-6E2B-4E1C-AD8E-2A795C9A9B84}"/>
              </a:ext>
            </a:extLst>
          </p:cNvPr>
          <p:cNvGrpSpPr/>
          <p:nvPr userDrawn="1"/>
        </p:nvGrpSpPr>
        <p:grpSpPr>
          <a:xfrm>
            <a:off x="7907717" y="824754"/>
            <a:ext cx="1778377" cy="4625393"/>
            <a:chOff x="8226779" y="1626507"/>
            <a:chExt cx="1063400" cy="2765805"/>
          </a:xfrm>
        </p:grpSpPr>
        <p:sp>
          <p:nvSpPr>
            <p:cNvPr id="14" name="Freeform 6">
              <a:extLst>
                <a:ext uri="{FF2B5EF4-FFF2-40B4-BE49-F238E27FC236}">
                  <a16:creationId xmlns:a16="http://schemas.microsoft.com/office/drawing/2014/main" id="{54C4ABEB-6AFB-403B-9893-659D13B2A5AC}"/>
                </a:ext>
              </a:extLst>
            </p:cNvPr>
            <p:cNvSpPr>
              <a:spLocks/>
            </p:cNvSpPr>
            <p:nvPr userDrawn="1"/>
          </p:nvSpPr>
          <p:spPr bwMode="auto">
            <a:xfrm rot="16521349">
              <a:off x="8347123" y="3718527"/>
              <a:ext cx="719582" cy="627987"/>
            </a:xfrm>
            <a:custGeom>
              <a:avLst/>
              <a:gdLst>
                <a:gd name="T0" fmla="*/ 779 w 793"/>
                <a:gd name="T1" fmla="*/ 276 h 650"/>
                <a:gd name="T2" fmla="*/ 352 w 793"/>
                <a:gd name="T3" fmla="*/ 128 h 650"/>
                <a:gd name="T4" fmla="*/ 0 w 793"/>
                <a:gd name="T5" fmla="*/ 160 h 650"/>
                <a:gd name="T6" fmla="*/ 779 w 793"/>
                <a:gd name="T7" fmla="*/ 276 h 650"/>
              </a:gdLst>
              <a:ahLst/>
              <a:cxnLst>
                <a:cxn ang="0">
                  <a:pos x="T0" y="T1"/>
                </a:cxn>
                <a:cxn ang="0">
                  <a:pos x="T2" y="T3"/>
                </a:cxn>
                <a:cxn ang="0">
                  <a:pos x="T4" y="T5"/>
                </a:cxn>
                <a:cxn ang="0">
                  <a:pos x="T6" y="T7"/>
                </a:cxn>
              </a:cxnLst>
              <a:rect l="0" t="0" r="r" b="b"/>
              <a:pathLst>
                <a:path w="793" h="650">
                  <a:moveTo>
                    <a:pt x="779" y="276"/>
                  </a:moveTo>
                  <a:cubicBezTo>
                    <a:pt x="793" y="80"/>
                    <a:pt x="503" y="0"/>
                    <a:pt x="352" y="128"/>
                  </a:cubicBezTo>
                  <a:cubicBezTo>
                    <a:pt x="266" y="201"/>
                    <a:pt x="154" y="267"/>
                    <a:pt x="0" y="160"/>
                  </a:cubicBezTo>
                  <a:cubicBezTo>
                    <a:pt x="291" y="650"/>
                    <a:pt x="763" y="495"/>
                    <a:pt x="779" y="276"/>
                  </a:cubicBezTo>
                  <a:close/>
                </a:path>
              </a:pathLst>
            </a:custGeom>
            <a:solidFill>
              <a:srgbClr val="D97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5" name="Freeform 7">
              <a:extLst>
                <a:ext uri="{FF2B5EF4-FFF2-40B4-BE49-F238E27FC236}">
                  <a16:creationId xmlns:a16="http://schemas.microsoft.com/office/drawing/2014/main" id="{0A7802AC-E96C-483C-8B02-9B401B7620EA}"/>
                </a:ext>
              </a:extLst>
            </p:cNvPr>
            <p:cNvSpPr>
              <a:spLocks/>
            </p:cNvSpPr>
            <p:nvPr userDrawn="1"/>
          </p:nvSpPr>
          <p:spPr bwMode="auto">
            <a:xfrm rot="16521349">
              <a:off x="8492455" y="3710312"/>
              <a:ext cx="449739" cy="399434"/>
            </a:xfrm>
            <a:custGeom>
              <a:avLst/>
              <a:gdLst>
                <a:gd name="T0" fmla="*/ 483 w 495"/>
                <a:gd name="T1" fmla="*/ 140 h 414"/>
                <a:gd name="T2" fmla="*/ 210 w 495"/>
                <a:gd name="T3" fmla="*/ 92 h 414"/>
                <a:gd name="T4" fmla="*/ 0 w 495"/>
                <a:gd name="T5" fmla="*/ 147 h 414"/>
                <a:gd name="T6" fmla="*/ 483 w 495"/>
                <a:gd name="T7" fmla="*/ 140 h 414"/>
              </a:gdLst>
              <a:ahLst/>
              <a:cxnLst>
                <a:cxn ang="0">
                  <a:pos x="T0" y="T1"/>
                </a:cxn>
                <a:cxn ang="0">
                  <a:pos x="T2" y="T3"/>
                </a:cxn>
                <a:cxn ang="0">
                  <a:pos x="T4" y="T5"/>
                </a:cxn>
                <a:cxn ang="0">
                  <a:pos x="T6" y="T7"/>
                </a:cxn>
              </a:cxnLst>
              <a:rect l="0" t="0" r="r" b="b"/>
              <a:pathLst>
                <a:path w="495" h="414">
                  <a:moveTo>
                    <a:pt x="483" y="140"/>
                  </a:moveTo>
                  <a:cubicBezTo>
                    <a:pt x="472" y="19"/>
                    <a:pt x="288" y="0"/>
                    <a:pt x="210" y="92"/>
                  </a:cubicBezTo>
                  <a:cubicBezTo>
                    <a:pt x="165" y="145"/>
                    <a:pt x="103" y="196"/>
                    <a:pt x="0" y="147"/>
                  </a:cubicBezTo>
                  <a:cubicBezTo>
                    <a:pt x="224" y="414"/>
                    <a:pt x="495" y="273"/>
                    <a:pt x="483" y="140"/>
                  </a:cubicBezTo>
                  <a:close/>
                </a:path>
              </a:pathLst>
            </a:custGeom>
            <a:solidFill>
              <a:srgbClr val="DAA8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6" name="Freeform 8">
              <a:extLst>
                <a:ext uri="{FF2B5EF4-FFF2-40B4-BE49-F238E27FC236}">
                  <a16:creationId xmlns:a16="http://schemas.microsoft.com/office/drawing/2014/main" id="{D3ADBD63-D5A8-4B4B-AEBD-EC6C4C99673A}"/>
                </a:ext>
              </a:extLst>
            </p:cNvPr>
            <p:cNvSpPr>
              <a:spLocks/>
            </p:cNvSpPr>
            <p:nvPr userDrawn="1"/>
          </p:nvSpPr>
          <p:spPr bwMode="auto">
            <a:xfrm rot="16521349">
              <a:off x="8526224" y="3444570"/>
              <a:ext cx="369785" cy="170881"/>
            </a:xfrm>
            <a:custGeom>
              <a:avLst/>
              <a:gdLst>
                <a:gd name="T0" fmla="*/ 10 w 185"/>
                <a:gd name="T1" fmla="*/ 0 h 80"/>
                <a:gd name="T2" fmla="*/ 0 w 185"/>
                <a:gd name="T3" fmla="*/ 80 h 80"/>
                <a:gd name="T4" fmla="*/ 181 w 185"/>
                <a:gd name="T5" fmla="*/ 80 h 80"/>
                <a:gd name="T6" fmla="*/ 185 w 185"/>
                <a:gd name="T7" fmla="*/ 41 h 80"/>
                <a:gd name="T8" fmla="*/ 10 w 185"/>
                <a:gd name="T9" fmla="*/ 0 h 80"/>
              </a:gdLst>
              <a:ahLst/>
              <a:cxnLst>
                <a:cxn ang="0">
                  <a:pos x="T0" y="T1"/>
                </a:cxn>
                <a:cxn ang="0">
                  <a:pos x="T2" y="T3"/>
                </a:cxn>
                <a:cxn ang="0">
                  <a:pos x="T4" y="T5"/>
                </a:cxn>
                <a:cxn ang="0">
                  <a:pos x="T6" y="T7"/>
                </a:cxn>
                <a:cxn ang="0">
                  <a:pos x="T8" y="T9"/>
                </a:cxn>
              </a:cxnLst>
              <a:rect l="0" t="0" r="r" b="b"/>
              <a:pathLst>
                <a:path w="185" h="80">
                  <a:moveTo>
                    <a:pt x="10" y="0"/>
                  </a:moveTo>
                  <a:lnTo>
                    <a:pt x="0" y="80"/>
                  </a:lnTo>
                  <a:lnTo>
                    <a:pt x="181" y="80"/>
                  </a:lnTo>
                  <a:lnTo>
                    <a:pt x="185" y="41"/>
                  </a:lnTo>
                  <a:lnTo>
                    <a:pt x="10" y="0"/>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7" name="Freeform 9">
              <a:extLst>
                <a:ext uri="{FF2B5EF4-FFF2-40B4-BE49-F238E27FC236}">
                  <a16:creationId xmlns:a16="http://schemas.microsoft.com/office/drawing/2014/main" id="{543E3C10-6EC0-4335-9691-594EF4EDD2FE}"/>
                </a:ext>
              </a:extLst>
            </p:cNvPr>
            <p:cNvSpPr>
              <a:spLocks/>
            </p:cNvSpPr>
            <p:nvPr userDrawn="1"/>
          </p:nvSpPr>
          <p:spPr bwMode="auto">
            <a:xfrm rot="16521349">
              <a:off x="8752118" y="3328672"/>
              <a:ext cx="603649" cy="320402"/>
            </a:xfrm>
            <a:custGeom>
              <a:avLst/>
              <a:gdLst>
                <a:gd name="T0" fmla="*/ 302 w 302"/>
                <a:gd name="T1" fmla="*/ 32 h 150"/>
                <a:gd name="T2" fmla="*/ 17 w 302"/>
                <a:gd name="T3" fmla="*/ 0 h 150"/>
                <a:gd name="T4" fmla="*/ 0 w 302"/>
                <a:gd name="T5" fmla="*/ 150 h 150"/>
                <a:gd name="T6" fmla="*/ 302 w 302"/>
                <a:gd name="T7" fmla="*/ 32 h 150"/>
              </a:gdLst>
              <a:ahLst/>
              <a:cxnLst>
                <a:cxn ang="0">
                  <a:pos x="T0" y="T1"/>
                </a:cxn>
                <a:cxn ang="0">
                  <a:pos x="T2" y="T3"/>
                </a:cxn>
                <a:cxn ang="0">
                  <a:pos x="T4" y="T5"/>
                </a:cxn>
                <a:cxn ang="0">
                  <a:pos x="T6" y="T7"/>
                </a:cxn>
              </a:cxnLst>
              <a:rect l="0" t="0" r="r" b="b"/>
              <a:pathLst>
                <a:path w="302" h="150">
                  <a:moveTo>
                    <a:pt x="302" y="32"/>
                  </a:moveTo>
                  <a:lnTo>
                    <a:pt x="17" y="0"/>
                  </a:lnTo>
                  <a:lnTo>
                    <a:pt x="0" y="150"/>
                  </a:lnTo>
                  <a:lnTo>
                    <a:pt x="302" y="32"/>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8" name="Freeform 10">
              <a:extLst>
                <a:ext uri="{FF2B5EF4-FFF2-40B4-BE49-F238E27FC236}">
                  <a16:creationId xmlns:a16="http://schemas.microsoft.com/office/drawing/2014/main" id="{1640C056-9CAD-4FED-BD25-FD2AC076E6CE}"/>
                </a:ext>
              </a:extLst>
            </p:cNvPr>
            <p:cNvSpPr>
              <a:spLocks/>
            </p:cNvSpPr>
            <p:nvPr userDrawn="1"/>
          </p:nvSpPr>
          <p:spPr bwMode="auto">
            <a:xfrm rot="16521349">
              <a:off x="8138389" y="3177992"/>
              <a:ext cx="567670" cy="390890"/>
            </a:xfrm>
            <a:custGeom>
              <a:avLst/>
              <a:gdLst>
                <a:gd name="T0" fmla="*/ 284 w 284"/>
                <a:gd name="T1" fmla="*/ 183 h 183"/>
                <a:gd name="T2" fmla="*/ 0 w 284"/>
                <a:gd name="T3" fmla="*/ 151 h 183"/>
                <a:gd name="T4" fmla="*/ 17 w 284"/>
                <a:gd name="T5" fmla="*/ 0 h 183"/>
                <a:gd name="T6" fmla="*/ 284 w 284"/>
                <a:gd name="T7" fmla="*/ 183 h 183"/>
              </a:gdLst>
              <a:ahLst/>
              <a:cxnLst>
                <a:cxn ang="0">
                  <a:pos x="T0" y="T1"/>
                </a:cxn>
                <a:cxn ang="0">
                  <a:pos x="T2" y="T3"/>
                </a:cxn>
                <a:cxn ang="0">
                  <a:pos x="T4" y="T5"/>
                </a:cxn>
                <a:cxn ang="0">
                  <a:pos x="T6" y="T7"/>
                </a:cxn>
              </a:cxnLst>
              <a:rect l="0" t="0" r="r" b="b"/>
              <a:pathLst>
                <a:path w="284" h="183">
                  <a:moveTo>
                    <a:pt x="284" y="183"/>
                  </a:moveTo>
                  <a:lnTo>
                    <a:pt x="0" y="151"/>
                  </a:lnTo>
                  <a:lnTo>
                    <a:pt x="17" y="0"/>
                  </a:lnTo>
                  <a:lnTo>
                    <a:pt x="284" y="183"/>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9" name="Freeform 11">
              <a:extLst>
                <a:ext uri="{FF2B5EF4-FFF2-40B4-BE49-F238E27FC236}">
                  <a16:creationId xmlns:a16="http://schemas.microsoft.com/office/drawing/2014/main" id="{62CD5086-2988-4B12-9989-4D0796BB02B5}"/>
                </a:ext>
              </a:extLst>
            </p:cNvPr>
            <p:cNvSpPr>
              <a:spLocks/>
            </p:cNvSpPr>
            <p:nvPr userDrawn="1"/>
          </p:nvSpPr>
          <p:spPr bwMode="auto">
            <a:xfrm rot="16521349">
              <a:off x="8166776" y="3233310"/>
              <a:ext cx="589657" cy="309722"/>
            </a:xfrm>
            <a:custGeom>
              <a:avLst/>
              <a:gdLst>
                <a:gd name="T0" fmla="*/ 284 w 284"/>
                <a:gd name="T1" fmla="*/ 145 h 145"/>
                <a:gd name="T2" fmla="*/ 0 w 284"/>
                <a:gd name="T3" fmla="*/ 113 h 145"/>
                <a:gd name="T4" fmla="*/ 29 w 284"/>
                <a:gd name="T5" fmla="*/ 0 h 145"/>
                <a:gd name="T6" fmla="*/ 284 w 284"/>
                <a:gd name="T7" fmla="*/ 145 h 145"/>
              </a:gdLst>
              <a:ahLst/>
              <a:cxnLst>
                <a:cxn ang="0">
                  <a:pos x="T0" y="T1"/>
                </a:cxn>
                <a:cxn ang="0">
                  <a:pos x="T2" y="T3"/>
                </a:cxn>
                <a:cxn ang="0">
                  <a:pos x="T4" y="T5"/>
                </a:cxn>
                <a:cxn ang="0">
                  <a:pos x="T6" y="T7"/>
                </a:cxn>
              </a:cxnLst>
              <a:rect l="0" t="0" r="r" b="b"/>
              <a:pathLst>
                <a:path w="284" h="145">
                  <a:moveTo>
                    <a:pt x="284" y="145"/>
                  </a:moveTo>
                  <a:lnTo>
                    <a:pt x="0" y="113"/>
                  </a:lnTo>
                  <a:lnTo>
                    <a:pt x="29" y="0"/>
                  </a:lnTo>
                  <a:lnTo>
                    <a:pt x="284" y="14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0" name="Freeform 12">
              <a:extLst>
                <a:ext uri="{FF2B5EF4-FFF2-40B4-BE49-F238E27FC236}">
                  <a16:creationId xmlns:a16="http://schemas.microsoft.com/office/drawing/2014/main" id="{F15E2CEC-89D7-430D-B234-13120D6E72A8}"/>
                </a:ext>
              </a:extLst>
            </p:cNvPr>
            <p:cNvSpPr>
              <a:spLocks/>
            </p:cNvSpPr>
            <p:nvPr userDrawn="1"/>
          </p:nvSpPr>
          <p:spPr bwMode="auto">
            <a:xfrm rot="16521349">
              <a:off x="8767716" y="3372141"/>
              <a:ext cx="627635" cy="262729"/>
            </a:xfrm>
            <a:custGeom>
              <a:avLst/>
              <a:gdLst>
                <a:gd name="T0" fmla="*/ 302 w 302"/>
                <a:gd name="T1" fmla="*/ 5 h 123"/>
                <a:gd name="T2" fmla="*/ 35 w 302"/>
                <a:gd name="T3" fmla="*/ 0 h 123"/>
                <a:gd name="T4" fmla="*/ 0 w 302"/>
                <a:gd name="T5" fmla="*/ 123 h 123"/>
                <a:gd name="T6" fmla="*/ 302 w 302"/>
                <a:gd name="T7" fmla="*/ 5 h 123"/>
              </a:gdLst>
              <a:ahLst/>
              <a:cxnLst>
                <a:cxn ang="0">
                  <a:pos x="T0" y="T1"/>
                </a:cxn>
                <a:cxn ang="0">
                  <a:pos x="T2" y="T3"/>
                </a:cxn>
                <a:cxn ang="0">
                  <a:pos x="T4" y="T5"/>
                </a:cxn>
                <a:cxn ang="0">
                  <a:pos x="T6" y="T7"/>
                </a:cxn>
              </a:cxnLst>
              <a:rect l="0" t="0" r="r" b="b"/>
              <a:pathLst>
                <a:path w="302" h="123">
                  <a:moveTo>
                    <a:pt x="302" y="5"/>
                  </a:moveTo>
                  <a:lnTo>
                    <a:pt x="35" y="0"/>
                  </a:lnTo>
                  <a:lnTo>
                    <a:pt x="0" y="123"/>
                  </a:lnTo>
                  <a:lnTo>
                    <a:pt x="302" y="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13">
              <a:extLst>
                <a:ext uri="{FF2B5EF4-FFF2-40B4-BE49-F238E27FC236}">
                  <a16:creationId xmlns:a16="http://schemas.microsoft.com/office/drawing/2014/main" id="{224D2C46-6251-4978-AE73-D6CE38C4102D}"/>
                </a:ext>
              </a:extLst>
            </p:cNvPr>
            <p:cNvSpPr>
              <a:spLocks/>
            </p:cNvSpPr>
            <p:nvPr userDrawn="1"/>
          </p:nvSpPr>
          <p:spPr bwMode="auto">
            <a:xfrm rot="16521349">
              <a:off x="8551744" y="3472595"/>
              <a:ext cx="369785" cy="119617"/>
            </a:xfrm>
            <a:custGeom>
              <a:avLst/>
              <a:gdLst>
                <a:gd name="T0" fmla="*/ 26 w 185"/>
                <a:gd name="T1" fmla="*/ 0 h 56"/>
                <a:gd name="T2" fmla="*/ 0 w 185"/>
                <a:gd name="T3" fmla="*/ 56 h 56"/>
                <a:gd name="T4" fmla="*/ 181 w 185"/>
                <a:gd name="T5" fmla="*/ 56 h 56"/>
                <a:gd name="T6" fmla="*/ 185 w 185"/>
                <a:gd name="T7" fmla="*/ 17 h 56"/>
                <a:gd name="T8" fmla="*/ 26 w 185"/>
                <a:gd name="T9" fmla="*/ 0 h 56"/>
              </a:gdLst>
              <a:ahLst/>
              <a:cxnLst>
                <a:cxn ang="0">
                  <a:pos x="T0" y="T1"/>
                </a:cxn>
                <a:cxn ang="0">
                  <a:pos x="T2" y="T3"/>
                </a:cxn>
                <a:cxn ang="0">
                  <a:pos x="T4" y="T5"/>
                </a:cxn>
                <a:cxn ang="0">
                  <a:pos x="T6" y="T7"/>
                </a:cxn>
                <a:cxn ang="0">
                  <a:pos x="T8" y="T9"/>
                </a:cxn>
              </a:cxnLst>
              <a:rect l="0" t="0" r="r" b="b"/>
              <a:pathLst>
                <a:path w="185" h="56">
                  <a:moveTo>
                    <a:pt x="26" y="0"/>
                  </a:moveTo>
                  <a:lnTo>
                    <a:pt x="0" y="56"/>
                  </a:lnTo>
                  <a:lnTo>
                    <a:pt x="181" y="56"/>
                  </a:lnTo>
                  <a:lnTo>
                    <a:pt x="185" y="17"/>
                  </a:lnTo>
                  <a:lnTo>
                    <a:pt x="26" y="0"/>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2" name="Freeform 14">
              <a:extLst>
                <a:ext uri="{FF2B5EF4-FFF2-40B4-BE49-F238E27FC236}">
                  <a16:creationId xmlns:a16="http://schemas.microsoft.com/office/drawing/2014/main" id="{3A8DF3D5-BB7E-46BE-83B1-B118A13D14F6}"/>
                </a:ext>
              </a:extLst>
            </p:cNvPr>
            <p:cNvSpPr>
              <a:spLocks/>
            </p:cNvSpPr>
            <p:nvPr userDrawn="1"/>
          </p:nvSpPr>
          <p:spPr bwMode="auto">
            <a:xfrm rot="16521349">
              <a:off x="7885039" y="2322171"/>
              <a:ext cx="2042812" cy="651483"/>
            </a:xfrm>
            <a:custGeom>
              <a:avLst/>
              <a:gdLst>
                <a:gd name="T0" fmla="*/ 1488 w 2170"/>
                <a:gd name="T1" fmla="*/ 655 h 673"/>
                <a:gd name="T2" fmla="*/ 1488 w 2170"/>
                <a:gd name="T3" fmla="*/ 655 h 673"/>
                <a:gd name="T4" fmla="*/ 12 w 2170"/>
                <a:gd name="T5" fmla="*/ 484 h 673"/>
                <a:gd name="T6" fmla="*/ 12 w 2170"/>
                <a:gd name="T7" fmla="*/ 483 h 673"/>
                <a:gd name="T8" fmla="*/ 12 w 2170"/>
                <a:gd name="T9" fmla="*/ 483 h 673"/>
                <a:gd name="T10" fmla="*/ 10 w 2170"/>
                <a:gd name="T11" fmla="*/ 238 h 673"/>
                <a:gd name="T12" fmla="*/ 68 w 2170"/>
                <a:gd name="T13" fmla="*/ 0 h 673"/>
                <a:gd name="T14" fmla="*/ 1526 w 2170"/>
                <a:gd name="T15" fmla="*/ 169 h 673"/>
                <a:gd name="T16" fmla="*/ 1544 w 2170"/>
                <a:gd name="T17" fmla="*/ 171 h 673"/>
                <a:gd name="T18" fmla="*/ 2170 w 2170"/>
                <a:gd name="T19" fmla="*/ 488 h 673"/>
                <a:gd name="T20" fmla="*/ 1488 w 2170"/>
                <a:gd name="T21" fmla="*/ 655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0" h="673">
                  <a:moveTo>
                    <a:pt x="1488" y="655"/>
                  </a:moveTo>
                  <a:cubicBezTo>
                    <a:pt x="1488" y="655"/>
                    <a:pt x="1488" y="655"/>
                    <a:pt x="1488" y="655"/>
                  </a:cubicBezTo>
                  <a:cubicBezTo>
                    <a:pt x="12" y="484"/>
                    <a:pt x="12" y="484"/>
                    <a:pt x="12" y="484"/>
                  </a:cubicBezTo>
                  <a:cubicBezTo>
                    <a:pt x="12" y="483"/>
                    <a:pt x="12" y="483"/>
                    <a:pt x="12" y="483"/>
                  </a:cubicBezTo>
                  <a:cubicBezTo>
                    <a:pt x="12" y="483"/>
                    <a:pt x="12" y="483"/>
                    <a:pt x="12" y="483"/>
                  </a:cubicBezTo>
                  <a:cubicBezTo>
                    <a:pt x="1" y="405"/>
                    <a:pt x="0" y="323"/>
                    <a:pt x="10" y="238"/>
                  </a:cubicBezTo>
                  <a:cubicBezTo>
                    <a:pt x="19" y="153"/>
                    <a:pt x="39" y="73"/>
                    <a:pt x="68" y="0"/>
                  </a:cubicBezTo>
                  <a:cubicBezTo>
                    <a:pt x="1526" y="169"/>
                    <a:pt x="1526" y="169"/>
                    <a:pt x="1526" y="169"/>
                  </a:cubicBezTo>
                  <a:cubicBezTo>
                    <a:pt x="1532" y="169"/>
                    <a:pt x="1538" y="170"/>
                    <a:pt x="1544" y="171"/>
                  </a:cubicBezTo>
                  <a:cubicBezTo>
                    <a:pt x="1720" y="194"/>
                    <a:pt x="1988" y="360"/>
                    <a:pt x="2170" y="488"/>
                  </a:cubicBezTo>
                  <a:cubicBezTo>
                    <a:pt x="1963" y="572"/>
                    <a:pt x="1665" y="673"/>
                    <a:pt x="1488" y="655"/>
                  </a:cubicBezTo>
                  <a:close/>
                </a:path>
              </a:pathLst>
            </a:custGeom>
            <a:solidFill>
              <a:srgbClr val="F6DE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3" name="Freeform 15">
              <a:extLst>
                <a:ext uri="{FF2B5EF4-FFF2-40B4-BE49-F238E27FC236}">
                  <a16:creationId xmlns:a16="http://schemas.microsoft.com/office/drawing/2014/main" id="{3D1D39C1-E9A9-4D85-8D31-697403408BBD}"/>
                </a:ext>
              </a:extLst>
            </p:cNvPr>
            <p:cNvSpPr>
              <a:spLocks/>
            </p:cNvSpPr>
            <p:nvPr userDrawn="1"/>
          </p:nvSpPr>
          <p:spPr bwMode="auto">
            <a:xfrm rot="16521349">
              <a:off x="8809147" y="2326102"/>
              <a:ext cx="305822" cy="326810"/>
            </a:xfrm>
            <a:custGeom>
              <a:avLst/>
              <a:gdLst>
                <a:gd name="T0" fmla="*/ 61 w 338"/>
                <a:gd name="T1" fmla="*/ 278 h 338"/>
                <a:gd name="T2" fmla="*/ 278 w 338"/>
                <a:gd name="T3" fmla="*/ 277 h 338"/>
                <a:gd name="T4" fmla="*/ 277 w 338"/>
                <a:gd name="T5" fmla="*/ 59 h 338"/>
                <a:gd name="T6" fmla="*/ 60 w 338"/>
                <a:gd name="T7" fmla="*/ 60 h 338"/>
                <a:gd name="T8" fmla="*/ 61 w 338"/>
                <a:gd name="T9" fmla="*/ 278 h 338"/>
              </a:gdLst>
              <a:ahLst/>
              <a:cxnLst>
                <a:cxn ang="0">
                  <a:pos x="T0" y="T1"/>
                </a:cxn>
                <a:cxn ang="0">
                  <a:pos x="T2" y="T3"/>
                </a:cxn>
                <a:cxn ang="0">
                  <a:pos x="T4" y="T5"/>
                </a:cxn>
                <a:cxn ang="0">
                  <a:pos x="T6" y="T7"/>
                </a:cxn>
                <a:cxn ang="0">
                  <a:pos x="T8" y="T9"/>
                </a:cxn>
              </a:cxnLst>
              <a:rect l="0" t="0" r="r" b="b"/>
              <a:pathLst>
                <a:path w="338" h="338">
                  <a:moveTo>
                    <a:pt x="61" y="278"/>
                  </a:moveTo>
                  <a:cubicBezTo>
                    <a:pt x="121" y="338"/>
                    <a:pt x="219" y="337"/>
                    <a:pt x="278" y="277"/>
                  </a:cubicBezTo>
                  <a:cubicBezTo>
                    <a:pt x="338" y="217"/>
                    <a:pt x="338" y="119"/>
                    <a:pt x="277" y="59"/>
                  </a:cubicBezTo>
                  <a:cubicBezTo>
                    <a:pt x="217" y="0"/>
                    <a:pt x="119" y="0"/>
                    <a:pt x="60" y="60"/>
                  </a:cubicBezTo>
                  <a:cubicBezTo>
                    <a:pt x="0" y="121"/>
                    <a:pt x="1" y="218"/>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4" name="Freeform 16">
              <a:extLst>
                <a:ext uri="{FF2B5EF4-FFF2-40B4-BE49-F238E27FC236}">
                  <a16:creationId xmlns:a16="http://schemas.microsoft.com/office/drawing/2014/main" id="{A38F8BE7-DF85-4116-A177-4B317C78131C}"/>
                </a:ext>
              </a:extLst>
            </p:cNvPr>
            <p:cNvSpPr>
              <a:spLocks/>
            </p:cNvSpPr>
            <p:nvPr userDrawn="1"/>
          </p:nvSpPr>
          <p:spPr bwMode="auto">
            <a:xfrm rot="16521349">
              <a:off x="8721482" y="2724487"/>
              <a:ext cx="305822" cy="324674"/>
            </a:xfrm>
            <a:custGeom>
              <a:avLst/>
              <a:gdLst>
                <a:gd name="T0" fmla="*/ 61 w 339"/>
                <a:gd name="T1" fmla="*/ 278 h 338"/>
                <a:gd name="T2" fmla="*/ 279 w 339"/>
                <a:gd name="T3" fmla="*/ 277 h 338"/>
                <a:gd name="T4" fmla="*/ 278 w 339"/>
                <a:gd name="T5" fmla="*/ 59 h 338"/>
                <a:gd name="T6" fmla="*/ 60 w 339"/>
                <a:gd name="T7" fmla="*/ 61 h 338"/>
                <a:gd name="T8" fmla="*/ 61 w 339"/>
                <a:gd name="T9" fmla="*/ 278 h 338"/>
              </a:gdLst>
              <a:ahLst/>
              <a:cxnLst>
                <a:cxn ang="0">
                  <a:pos x="T0" y="T1"/>
                </a:cxn>
                <a:cxn ang="0">
                  <a:pos x="T2" y="T3"/>
                </a:cxn>
                <a:cxn ang="0">
                  <a:pos x="T4" y="T5"/>
                </a:cxn>
                <a:cxn ang="0">
                  <a:pos x="T6" y="T7"/>
                </a:cxn>
                <a:cxn ang="0">
                  <a:pos x="T8" y="T9"/>
                </a:cxn>
              </a:cxnLst>
              <a:rect l="0" t="0" r="r" b="b"/>
              <a:pathLst>
                <a:path w="339" h="338">
                  <a:moveTo>
                    <a:pt x="61" y="278"/>
                  </a:moveTo>
                  <a:cubicBezTo>
                    <a:pt x="122" y="338"/>
                    <a:pt x="219" y="337"/>
                    <a:pt x="279" y="277"/>
                  </a:cubicBezTo>
                  <a:cubicBezTo>
                    <a:pt x="339" y="217"/>
                    <a:pt x="338" y="119"/>
                    <a:pt x="278" y="59"/>
                  </a:cubicBezTo>
                  <a:cubicBezTo>
                    <a:pt x="217" y="0"/>
                    <a:pt x="120" y="0"/>
                    <a:pt x="60" y="61"/>
                  </a:cubicBezTo>
                  <a:cubicBezTo>
                    <a:pt x="0" y="121"/>
                    <a:pt x="1" y="219"/>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7">
              <a:extLst>
                <a:ext uri="{FF2B5EF4-FFF2-40B4-BE49-F238E27FC236}">
                  <a16:creationId xmlns:a16="http://schemas.microsoft.com/office/drawing/2014/main" id="{2A2AE78E-0370-4ED0-B981-4AF744DDB1ED}"/>
                </a:ext>
              </a:extLst>
            </p:cNvPr>
            <p:cNvSpPr>
              <a:spLocks/>
            </p:cNvSpPr>
            <p:nvPr userDrawn="1"/>
          </p:nvSpPr>
          <p:spPr bwMode="auto">
            <a:xfrm rot="16521349">
              <a:off x="8318538" y="2718897"/>
              <a:ext cx="1549099" cy="224281"/>
            </a:xfrm>
            <a:custGeom>
              <a:avLst/>
              <a:gdLst>
                <a:gd name="T0" fmla="*/ 1442 w 1710"/>
                <a:gd name="T1" fmla="*/ 167 h 231"/>
                <a:gd name="T2" fmla="*/ 1442 w 1710"/>
                <a:gd name="T3" fmla="*/ 167 h 231"/>
                <a:gd name="T4" fmla="*/ 0 w 1710"/>
                <a:gd name="T5" fmla="*/ 0 h 231"/>
                <a:gd name="T6" fmla="*/ 6 w 1710"/>
                <a:gd name="T7" fmla="*/ 53 h 231"/>
                <a:gd name="T8" fmla="*/ 1463 w 1710"/>
                <a:gd name="T9" fmla="*/ 222 h 231"/>
                <a:gd name="T10" fmla="*/ 1482 w 1710"/>
                <a:gd name="T11" fmla="*/ 224 h 231"/>
                <a:gd name="T12" fmla="*/ 1710 w 1710"/>
                <a:gd name="T13" fmla="*/ 204 h 231"/>
                <a:gd name="T14" fmla="*/ 1442 w 1710"/>
                <a:gd name="T15" fmla="*/ 167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0" h="231">
                  <a:moveTo>
                    <a:pt x="1442" y="167"/>
                  </a:moveTo>
                  <a:cubicBezTo>
                    <a:pt x="1442" y="167"/>
                    <a:pt x="1442" y="167"/>
                    <a:pt x="1442" y="167"/>
                  </a:cubicBezTo>
                  <a:cubicBezTo>
                    <a:pt x="0" y="0"/>
                    <a:pt x="0" y="0"/>
                    <a:pt x="0" y="0"/>
                  </a:cubicBezTo>
                  <a:cubicBezTo>
                    <a:pt x="1" y="18"/>
                    <a:pt x="3" y="36"/>
                    <a:pt x="6" y="53"/>
                  </a:cubicBezTo>
                  <a:cubicBezTo>
                    <a:pt x="1463" y="222"/>
                    <a:pt x="1463" y="222"/>
                    <a:pt x="1463" y="222"/>
                  </a:cubicBezTo>
                  <a:cubicBezTo>
                    <a:pt x="1469" y="223"/>
                    <a:pt x="1476" y="224"/>
                    <a:pt x="1482" y="224"/>
                  </a:cubicBezTo>
                  <a:cubicBezTo>
                    <a:pt x="1546" y="231"/>
                    <a:pt x="1625" y="222"/>
                    <a:pt x="1710" y="204"/>
                  </a:cubicBezTo>
                  <a:cubicBezTo>
                    <a:pt x="1635" y="193"/>
                    <a:pt x="1545" y="181"/>
                    <a:pt x="1442" y="167"/>
                  </a:cubicBezTo>
                  <a:close/>
                </a:path>
              </a:pathLst>
            </a:custGeom>
            <a:solidFill>
              <a:srgbClr val="D9BE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8">
              <a:extLst>
                <a:ext uri="{FF2B5EF4-FFF2-40B4-BE49-F238E27FC236}">
                  <a16:creationId xmlns:a16="http://schemas.microsoft.com/office/drawing/2014/main" id="{8F85D489-EFA6-4A9A-AF52-83FFCB53DFB2}"/>
                </a:ext>
              </a:extLst>
            </p:cNvPr>
            <p:cNvSpPr>
              <a:spLocks/>
            </p:cNvSpPr>
            <p:nvPr userDrawn="1"/>
          </p:nvSpPr>
          <p:spPr bwMode="auto">
            <a:xfrm rot="16521349">
              <a:off x="7911976" y="2634380"/>
              <a:ext cx="1551098" cy="234961"/>
            </a:xfrm>
            <a:custGeom>
              <a:avLst/>
              <a:gdLst>
                <a:gd name="T0" fmla="*/ 1442 w 1712"/>
                <a:gd name="T1" fmla="*/ 217 h 243"/>
                <a:gd name="T2" fmla="*/ 1442 w 1712"/>
                <a:gd name="T3" fmla="*/ 217 h 243"/>
                <a:gd name="T4" fmla="*/ 0 w 1712"/>
                <a:gd name="T5" fmla="*/ 50 h 243"/>
                <a:gd name="T6" fmla="*/ 18 w 1712"/>
                <a:gd name="T7" fmla="*/ 0 h 243"/>
                <a:gd name="T8" fmla="*/ 1476 w 1712"/>
                <a:gd name="T9" fmla="*/ 169 h 243"/>
                <a:gd name="T10" fmla="*/ 1494 w 1712"/>
                <a:gd name="T11" fmla="*/ 171 h 243"/>
                <a:gd name="T12" fmla="*/ 1712 w 1712"/>
                <a:gd name="T13" fmla="*/ 243 h 243"/>
                <a:gd name="T14" fmla="*/ 1442 w 1712"/>
                <a:gd name="T15" fmla="*/ 217 h 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2" h="243">
                  <a:moveTo>
                    <a:pt x="1442" y="217"/>
                  </a:moveTo>
                  <a:cubicBezTo>
                    <a:pt x="1442" y="217"/>
                    <a:pt x="1442" y="217"/>
                    <a:pt x="1442" y="217"/>
                  </a:cubicBezTo>
                  <a:cubicBezTo>
                    <a:pt x="0" y="50"/>
                    <a:pt x="0" y="50"/>
                    <a:pt x="0" y="50"/>
                  </a:cubicBezTo>
                  <a:cubicBezTo>
                    <a:pt x="5" y="33"/>
                    <a:pt x="11" y="16"/>
                    <a:pt x="18" y="0"/>
                  </a:cubicBezTo>
                  <a:cubicBezTo>
                    <a:pt x="1476" y="169"/>
                    <a:pt x="1476" y="169"/>
                    <a:pt x="1476" y="169"/>
                  </a:cubicBezTo>
                  <a:cubicBezTo>
                    <a:pt x="1482" y="169"/>
                    <a:pt x="1488" y="170"/>
                    <a:pt x="1494" y="171"/>
                  </a:cubicBezTo>
                  <a:cubicBezTo>
                    <a:pt x="1557" y="179"/>
                    <a:pt x="1633" y="206"/>
                    <a:pt x="1712" y="243"/>
                  </a:cubicBezTo>
                  <a:cubicBezTo>
                    <a:pt x="1636" y="236"/>
                    <a:pt x="1546" y="228"/>
                    <a:pt x="1442" y="2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7" name="Freeform 19">
              <a:extLst>
                <a:ext uri="{FF2B5EF4-FFF2-40B4-BE49-F238E27FC236}">
                  <a16:creationId xmlns:a16="http://schemas.microsoft.com/office/drawing/2014/main" id="{6A452174-59A8-4FD5-9CF9-2FDC7697E6DD}"/>
                </a:ext>
              </a:extLst>
            </p:cNvPr>
            <p:cNvSpPr>
              <a:spLocks/>
            </p:cNvSpPr>
            <p:nvPr userDrawn="1"/>
          </p:nvSpPr>
          <p:spPr bwMode="auto">
            <a:xfrm rot="16521349">
              <a:off x="8748259" y="1704837"/>
              <a:ext cx="609646" cy="474194"/>
            </a:xfrm>
            <a:custGeom>
              <a:avLst/>
              <a:gdLst>
                <a:gd name="T0" fmla="*/ 68 w 674"/>
                <a:gd name="T1" fmla="*/ 0 h 492"/>
                <a:gd name="T2" fmla="*/ 674 w 674"/>
                <a:gd name="T3" fmla="*/ 314 h 492"/>
                <a:gd name="T4" fmla="*/ 12 w 674"/>
                <a:gd name="T5" fmla="*/ 483 h 492"/>
                <a:gd name="T6" fmla="*/ 12 w 674"/>
                <a:gd name="T7" fmla="*/ 483 h 492"/>
                <a:gd name="T8" fmla="*/ 10 w 674"/>
                <a:gd name="T9" fmla="*/ 238 h 492"/>
                <a:gd name="T10" fmla="*/ 68 w 674"/>
                <a:gd name="T11" fmla="*/ 0 h 492"/>
              </a:gdLst>
              <a:ahLst/>
              <a:cxnLst>
                <a:cxn ang="0">
                  <a:pos x="T0" y="T1"/>
                </a:cxn>
                <a:cxn ang="0">
                  <a:pos x="T2" y="T3"/>
                </a:cxn>
                <a:cxn ang="0">
                  <a:pos x="T4" y="T5"/>
                </a:cxn>
                <a:cxn ang="0">
                  <a:pos x="T6" y="T7"/>
                </a:cxn>
                <a:cxn ang="0">
                  <a:pos x="T8" y="T9"/>
                </a:cxn>
                <a:cxn ang="0">
                  <a:pos x="T10" y="T11"/>
                </a:cxn>
              </a:cxnLst>
              <a:rect l="0" t="0" r="r" b="b"/>
              <a:pathLst>
                <a:path w="674" h="492">
                  <a:moveTo>
                    <a:pt x="68" y="0"/>
                  </a:moveTo>
                  <a:cubicBezTo>
                    <a:pt x="244" y="32"/>
                    <a:pt x="498" y="191"/>
                    <a:pt x="674" y="314"/>
                  </a:cubicBezTo>
                  <a:cubicBezTo>
                    <a:pt x="475" y="395"/>
                    <a:pt x="191" y="492"/>
                    <a:pt x="12" y="483"/>
                  </a:cubicBezTo>
                  <a:cubicBezTo>
                    <a:pt x="12" y="483"/>
                    <a:pt x="12" y="483"/>
                    <a:pt x="12" y="483"/>
                  </a:cubicBezTo>
                  <a:cubicBezTo>
                    <a:pt x="1" y="405"/>
                    <a:pt x="0" y="323"/>
                    <a:pt x="10" y="238"/>
                  </a:cubicBezTo>
                  <a:cubicBezTo>
                    <a:pt x="20" y="153"/>
                    <a:pt x="40" y="73"/>
                    <a:pt x="68" y="0"/>
                  </a:cubicBez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8" name="Freeform 20">
              <a:extLst>
                <a:ext uri="{FF2B5EF4-FFF2-40B4-BE49-F238E27FC236}">
                  <a16:creationId xmlns:a16="http://schemas.microsoft.com/office/drawing/2014/main" id="{1E341DAE-F442-40C8-9B45-1929796627EF}"/>
                </a:ext>
              </a:extLst>
            </p:cNvPr>
            <p:cNvSpPr>
              <a:spLocks/>
            </p:cNvSpPr>
            <p:nvPr userDrawn="1"/>
          </p:nvSpPr>
          <p:spPr bwMode="auto">
            <a:xfrm rot="16521349">
              <a:off x="8900189" y="1869482"/>
              <a:ext cx="605648" cy="173017"/>
            </a:xfrm>
            <a:custGeom>
              <a:avLst/>
              <a:gdLst>
                <a:gd name="T0" fmla="*/ 668 w 669"/>
                <a:gd name="T1" fmla="*/ 0 h 179"/>
                <a:gd name="T2" fmla="*/ 668 w 669"/>
                <a:gd name="T3" fmla="*/ 0 h 179"/>
                <a:gd name="T4" fmla="*/ 669 w 669"/>
                <a:gd name="T5" fmla="*/ 2 h 179"/>
                <a:gd name="T6" fmla="*/ 9 w 669"/>
                <a:gd name="T7" fmla="*/ 170 h 179"/>
                <a:gd name="T8" fmla="*/ 9 w 669"/>
                <a:gd name="T9" fmla="*/ 170 h 179"/>
                <a:gd name="T10" fmla="*/ 0 w 669"/>
                <a:gd name="T11" fmla="*/ 39 h 179"/>
                <a:gd name="T12" fmla="*/ 668 w 669"/>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669" h="179">
                  <a:moveTo>
                    <a:pt x="668" y="0"/>
                  </a:moveTo>
                  <a:cubicBezTo>
                    <a:pt x="668" y="0"/>
                    <a:pt x="668" y="0"/>
                    <a:pt x="668" y="0"/>
                  </a:cubicBezTo>
                  <a:cubicBezTo>
                    <a:pt x="669" y="2"/>
                    <a:pt x="669" y="2"/>
                    <a:pt x="669" y="2"/>
                  </a:cubicBezTo>
                  <a:cubicBezTo>
                    <a:pt x="470" y="83"/>
                    <a:pt x="187" y="179"/>
                    <a:pt x="9" y="170"/>
                  </a:cubicBezTo>
                  <a:cubicBezTo>
                    <a:pt x="9" y="170"/>
                    <a:pt x="9" y="170"/>
                    <a:pt x="9" y="170"/>
                  </a:cubicBezTo>
                  <a:cubicBezTo>
                    <a:pt x="3" y="128"/>
                    <a:pt x="0" y="84"/>
                    <a:pt x="0" y="39"/>
                  </a:cubicBezTo>
                  <a:lnTo>
                    <a:pt x="668" y="0"/>
                  </a:lnTo>
                  <a:close/>
                </a:path>
              </a:pathLst>
            </a:custGeom>
            <a:solidFill>
              <a:srgbClr val="752B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9" name="Freeform 21">
              <a:extLst>
                <a:ext uri="{FF2B5EF4-FFF2-40B4-BE49-F238E27FC236}">
                  <a16:creationId xmlns:a16="http://schemas.microsoft.com/office/drawing/2014/main" id="{374C5B32-0420-4222-990B-33E71FC16F3B}"/>
                </a:ext>
              </a:extLst>
            </p:cNvPr>
            <p:cNvSpPr>
              <a:spLocks/>
            </p:cNvSpPr>
            <p:nvPr userDrawn="1"/>
          </p:nvSpPr>
          <p:spPr bwMode="auto">
            <a:xfrm rot="16521349">
              <a:off x="8633444" y="3124717"/>
              <a:ext cx="305822" cy="326810"/>
            </a:xfrm>
            <a:custGeom>
              <a:avLst/>
              <a:gdLst>
                <a:gd name="T0" fmla="*/ 60 w 338"/>
                <a:gd name="T1" fmla="*/ 278 h 338"/>
                <a:gd name="T2" fmla="*/ 278 w 338"/>
                <a:gd name="T3" fmla="*/ 277 h 338"/>
                <a:gd name="T4" fmla="*/ 277 w 338"/>
                <a:gd name="T5" fmla="*/ 59 h 338"/>
                <a:gd name="T6" fmla="*/ 59 w 338"/>
                <a:gd name="T7" fmla="*/ 60 h 338"/>
                <a:gd name="T8" fmla="*/ 60 w 338"/>
                <a:gd name="T9" fmla="*/ 278 h 338"/>
              </a:gdLst>
              <a:ahLst/>
              <a:cxnLst>
                <a:cxn ang="0">
                  <a:pos x="T0" y="T1"/>
                </a:cxn>
                <a:cxn ang="0">
                  <a:pos x="T2" y="T3"/>
                </a:cxn>
                <a:cxn ang="0">
                  <a:pos x="T4" y="T5"/>
                </a:cxn>
                <a:cxn ang="0">
                  <a:pos x="T6" y="T7"/>
                </a:cxn>
                <a:cxn ang="0">
                  <a:pos x="T8" y="T9"/>
                </a:cxn>
              </a:cxnLst>
              <a:rect l="0" t="0" r="r" b="b"/>
              <a:pathLst>
                <a:path w="338" h="338">
                  <a:moveTo>
                    <a:pt x="60" y="278"/>
                  </a:moveTo>
                  <a:cubicBezTo>
                    <a:pt x="121" y="338"/>
                    <a:pt x="218" y="337"/>
                    <a:pt x="278" y="277"/>
                  </a:cubicBezTo>
                  <a:cubicBezTo>
                    <a:pt x="338" y="217"/>
                    <a:pt x="337" y="119"/>
                    <a:pt x="277" y="59"/>
                  </a:cubicBezTo>
                  <a:cubicBezTo>
                    <a:pt x="217" y="0"/>
                    <a:pt x="119" y="0"/>
                    <a:pt x="59" y="60"/>
                  </a:cubicBezTo>
                  <a:cubicBezTo>
                    <a:pt x="0" y="121"/>
                    <a:pt x="0" y="218"/>
                    <a:pt x="60"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0" name="Freeform 22">
              <a:extLst>
                <a:ext uri="{FF2B5EF4-FFF2-40B4-BE49-F238E27FC236}">
                  <a16:creationId xmlns:a16="http://schemas.microsoft.com/office/drawing/2014/main" id="{BD8DB175-738B-4810-964C-BACC2B1B57CA}"/>
                </a:ext>
              </a:extLst>
            </p:cNvPr>
            <p:cNvSpPr>
              <a:spLocks/>
            </p:cNvSpPr>
            <p:nvPr userDrawn="1"/>
          </p:nvSpPr>
          <p:spPr bwMode="auto">
            <a:xfrm rot="16521349">
              <a:off x="8669266" y="3165128"/>
              <a:ext cx="231865" cy="247777"/>
            </a:xfrm>
            <a:custGeom>
              <a:avLst/>
              <a:gdLst>
                <a:gd name="T0" fmla="*/ 47 w 257"/>
                <a:gd name="T1" fmla="*/ 212 h 257"/>
                <a:gd name="T2" fmla="*/ 212 w 257"/>
                <a:gd name="T3" fmla="*/ 211 h 257"/>
                <a:gd name="T4" fmla="*/ 211 w 257"/>
                <a:gd name="T5" fmla="*/ 46 h 257"/>
                <a:gd name="T6" fmla="*/ 46 w 257"/>
                <a:gd name="T7" fmla="*/ 46 h 257"/>
                <a:gd name="T8" fmla="*/ 47 w 257"/>
                <a:gd name="T9" fmla="*/ 212 h 257"/>
              </a:gdLst>
              <a:ahLst/>
              <a:cxnLst>
                <a:cxn ang="0">
                  <a:pos x="T0" y="T1"/>
                </a:cxn>
                <a:cxn ang="0">
                  <a:pos x="T2" y="T3"/>
                </a:cxn>
                <a:cxn ang="0">
                  <a:pos x="T4" y="T5"/>
                </a:cxn>
                <a:cxn ang="0">
                  <a:pos x="T6" y="T7"/>
                </a:cxn>
                <a:cxn ang="0">
                  <a:pos x="T8" y="T9"/>
                </a:cxn>
              </a:cxnLst>
              <a:rect l="0" t="0" r="r" b="b"/>
              <a:pathLst>
                <a:path w="257" h="257">
                  <a:moveTo>
                    <a:pt x="47" y="212"/>
                  </a:moveTo>
                  <a:cubicBezTo>
                    <a:pt x="92" y="257"/>
                    <a:pt x="166" y="256"/>
                    <a:pt x="212" y="211"/>
                  </a:cubicBezTo>
                  <a:cubicBezTo>
                    <a:pt x="257" y="165"/>
                    <a:pt x="257" y="91"/>
                    <a:pt x="211" y="46"/>
                  </a:cubicBezTo>
                  <a:cubicBezTo>
                    <a:pt x="165" y="0"/>
                    <a:pt x="91" y="1"/>
                    <a:pt x="46" y="46"/>
                  </a:cubicBezTo>
                  <a:cubicBezTo>
                    <a:pt x="0" y="92"/>
                    <a:pt x="1" y="166"/>
                    <a:pt x="47"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1" name="Freeform 23">
              <a:extLst>
                <a:ext uri="{FF2B5EF4-FFF2-40B4-BE49-F238E27FC236}">
                  <a16:creationId xmlns:a16="http://schemas.microsoft.com/office/drawing/2014/main" id="{2E9EA38E-31A9-4F7A-A27C-DDB0660A2D2F}"/>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2" name="Freeform 24">
              <a:extLst>
                <a:ext uri="{FF2B5EF4-FFF2-40B4-BE49-F238E27FC236}">
                  <a16:creationId xmlns:a16="http://schemas.microsoft.com/office/drawing/2014/main" id="{1A51A1DE-DD11-4F54-859F-A27426FCB2B2}"/>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3" name="Freeform 25">
              <a:extLst>
                <a:ext uri="{FF2B5EF4-FFF2-40B4-BE49-F238E27FC236}">
                  <a16:creationId xmlns:a16="http://schemas.microsoft.com/office/drawing/2014/main" id="{6F8E6ADC-AAF3-4909-A0F2-18F9345E6CDB}"/>
                </a:ext>
              </a:extLst>
            </p:cNvPr>
            <p:cNvSpPr>
              <a:spLocks/>
            </p:cNvSpPr>
            <p:nvPr userDrawn="1"/>
          </p:nvSpPr>
          <p:spPr bwMode="auto">
            <a:xfrm rot="16521349">
              <a:off x="8767399" y="1734400"/>
              <a:ext cx="609646" cy="418658"/>
            </a:xfrm>
            <a:custGeom>
              <a:avLst/>
              <a:gdLst>
                <a:gd name="T0" fmla="*/ 51 w 674"/>
                <a:gd name="T1" fmla="*/ 0 h 434"/>
                <a:gd name="T2" fmla="*/ 674 w 674"/>
                <a:gd name="T3" fmla="*/ 265 h 434"/>
                <a:gd name="T4" fmla="*/ 6 w 674"/>
                <a:gd name="T5" fmla="*/ 382 h 434"/>
                <a:gd name="T6" fmla="*/ 12 w 674"/>
                <a:gd name="T7" fmla="*/ 434 h 434"/>
                <a:gd name="T8" fmla="*/ 10 w 674"/>
                <a:gd name="T9" fmla="*/ 189 h 434"/>
                <a:gd name="T10" fmla="*/ 51 w 674"/>
                <a:gd name="T11" fmla="*/ 0 h 434"/>
              </a:gdLst>
              <a:ahLst/>
              <a:cxnLst>
                <a:cxn ang="0">
                  <a:pos x="T0" y="T1"/>
                </a:cxn>
                <a:cxn ang="0">
                  <a:pos x="T2" y="T3"/>
                </a:cxn>
                <a:cxn ang="0">
                  <a:pos x="T4" y="T5"/>
                </a:cxn>
                <a:cxn ang="0">
                  <a:pos x="T6" y="T7"/>
                </a:cxn>
                <a:cxn ang="0">
                  <a:pos x="T8" y="T9"/>
                </a:cxn>
                <a:cxn ang="0">
                  <a:pos x="T10" y="T11"/>
                </a:cxn>
              </a:cxnLst>
              <a:rect l="0" t="0" r="r" b="b"/>
              <a:pathLst>
                <a:path w="674" h="434">
                  <a:moveTo>
                    <a:pt x="51" y="0"/>
                  </a:moveTo>
                  <a:cubicBezTo>
                    <a:pt x="227" y="32"/>
                    <a:pt x="498" y="142"/>
                    <a:pt x="674" y="265"/>
                  </a:cubicBezTo>
                  <a:cubicBezTo>
                    <a:pt x="475" y="346"/>
                    <a:pt x="185" y="391"/>
                    <a:pt x="6" y="382"/>
                  </a:cubicBezTo>
                  <a:cubicBezTo>
                    <a:pt x="12" y="434"/>
                    <a:pt x="12" y="434"/>
                    <a:pt x="12" y="434"/>
                  </a:cubicBezTo>
                  <a:cubicBezTo>
                    <a:pt x="1" y="356"/>
                    <a:pt x="0" y="274"/>
                    <a:pt x="10" y="189"/>
                  </a:cubicBezTo>
                  <a:cubicBezTo>
                    <a:pt x="20" y="104"/>
                    <a:pt x="23" y="72"/>
                    <a:pt x="51" y="0"/>
                  </a:cubicBez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4" name="Freeform 26">
              <a:extLst>
                <a:ext uri="{FF2B5EF4-FFF2-40B4-BE49-F238E27FC236}">
                  <a16:creationId xmlns:a16="http://schemas.microsoft.com/office/drawing/2014/main" id="{BDF63CEE-5A3E-4DF6-96AD-ECEFE80258A4}"/>
                </a:ext>
              </a:extLst>
            </p:cNvPr>
            <p:cNvSpPr>
              <a:spLocks/>
            </p:cNvSpPr>
            <p:nvPr userDrawn="1"/>
          </p:nvSpPr>
          <p:spPr bwMode="auto">
            <a:xfrm rot="16521349">
              <a:off x="8667249" y="3228128"/>
              <a:ext cx="165904" cy="113209"/>
            </a:xfrm>
            <a:custGeom>
              <a:avLst/>
              <a:gdLst>
                <a:gd name="T0" fmla="*/ 152 w 183"/>
                <a:gd name="T1" fmla="*/ 34 h 119"/>
                <a:gd name="T2" fmla="*/ 175 w 183"/>
                <a:gd name="T3" fmla="*/ 119 h 119"/>
                <a:gd name="T4" fmla="*/ 150 w 183"/>
                <a:gd name="T5" fmla="*/ 69 h 119"/>
                <a:gd name="T6" fmla="*/ 26 w 183"/>
                <a:gd name="T7" fmla="*/ 70 h 119"/>
                <a:gd name="T8" fmla="*/ 4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6" y="57"/>
                    <a:pt x="183" y="90"/>
                    <a:pt x="175" y="119"/>
                  </a:cubicBezTo>
                  <a:cubicBezTo>
                    <a:pt x="173" y="101"/>
                    <a:pt x="164" y="83"/>
                    <a:pt x="150" y="69"/>
                  </a:cubicBezTo>
                  <a:cubicBezTo>
                    <a:pt x="116" y="35"/>
                    <a:pt x="60" y="35"/>
                    <a:pt x="26" y="70"/>
                  </a:cubicBezTo>
                  <a:cubicBezTo>
                    <a:pt x="15" y="81"/>
                    <a:pt x="8" y="94"/>
                    <a:pt x="4" y="109"/>
                  </a:cubicBezTo>
                  <a:cubicBezTo>
                    <a:pt x="0" y="83"/>
                    <a:pt x="8" y="55"/>
                    <a:pt x="28" y="35"/>
                  </a:cubicBezTo>
                  <a:cubicBezTo>
                    <a:pt x="62" y="0"/>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5" name="Freeform 27">
              <a:extLst>
                <a:ext uri="{FF2B5EF4-FFF2-40B4-BE49-F238E27FC236}">
                  <a16:creationId xmlns:a16="http://schemas.microsoft.com/office/drawing/2014/main" id="{7E9E5F1C-7195-40F7-8403-CBE8E136E657}"/>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6" name="Freeform 28">
              <a:extLst>
                <a:ext uri="{FF2B5EF4-FFF2-40B4-BE49-F238E27FC236}">
                  <a16:creationId xmlns:a16="http://schemas.microsoft.com/office/drawing/2014/main" id="{7070E16E-AB08-4A17-9271-C95B1462E132}"/>
                </a:ext>
              </a:extLst>
            </p:cNvPr>
            <p:cNvSpPr>
              <a:spLocks/>
            </p:cNvSpPr>
            <p:nvPr userDrawn="1"/>
          </p:nvSpPr>
          <p:spPr bwMode="auto">
            <a:xfrm rot="16521349">
              <a:off x="8755287" y="2825762"/>
              <a:ext cx="165904" cy="115345"/>
            </a:xfrm>
            <a:custGeom>
              <a:avLst/>
              <a:gdLst>
                <a:gd name="T0" fmla="*/ 152 w 183"/>
                <a:gd name="T1" fmla="*/ 34 h 120"/>
                <a:gd name="T2" fmla="*/ 175 w 183"/>
                <a:gd name="T3" fmla="*/ 120 h 120"/>
                <a:gd name="T4" fmla="*/ 150 w 183"/>
                <a:gd name="T5" fmla="*/ 69 h 120"/>
                <a:gd name="T6" fmla="*/ 26 w 183"/>
                <a:gd name="T7" fmla="*/ 70 h 120"/>
                <a:gd name="T8" fmla="*/ 4 w 183"/>
                <a:gd name="T9" fmla="*/ 109 h 120"/>
                <a:gd name="T10" fmla="*/ 28 w 183"/>
                <a:gd name="T11" fmla="*/ 35 h 120"/>
                <a:gd name="T12" fmla="*/ 152 w 183"/>
                <a:gd name="T13" fmla="*/ 34 h 120"/>
              </a:gdLst>
              <a:ahLst/>
              <a:cxnLst>
                <a:cxn ang="0">
                  <a:pos x="T0" y="T1"/>
                </a:cxn>
                <a:cxn ang="0">
                  <a:pos x="T2" y="T3"/>
                </a:cxn>
                <a:cxn ang="0">
                  <a:pos x="T4" y="T5"/>
                </a:cxn>
                <a:cxn ang="0">
                  <a:pos x="T6" y="T7"/>
                </a:cxn>
                <a:cxn ang="0">
                  <a:pos x="T8" y="T9"/>
                </a:cxn>
                <a:cxn ang="0">
                  <a:pos x="T10" y="T11"/>
                </a:cxn>
                <a:cxn ang="0">
                  <a:pos x="T12" y="T13"/>
                </a:cxn>
              </a:cxnLst>
              <a:rect l="0" t="0" r="r" b="b"/>
              <a:pathLst>
                <a:path w="183" h="120">
                  <a:moveTo>
                    <a:pt x="152" y="34"/>
                  </a:moveTo>
                  <a:cubicBezTo>
                    <a:pt x="175" y="57"/>
                    <a:pt x="183" y="90"/>
                    <a:pt x="175" y="120"/>
                  </a:cubicBezTo>
                  <a:cubicBezTo>
                    <a:pt x="173" y="101"/>
                    <a:pt x="164" y="83"/>
                    <a:pt x="150" y="69"/>
                  </a:cubicBezTo>
                  <a:cubicBezTo>
                    <a:pt x="116" y="35"/>
                    <a:pt x="60" y="36"/>
                    <a:pt x="26" y="70"/>
                  </a:cubicBezTo>
                  <a:cubicBezTo>
                    <a:pt x="15" y="81"/>
                    <a:pt x="7" y="95"/>
                    <a:pt x="4" y="109"/>
                  </a:cubicBezTo>
                  <a:cubicBezTo>
                    <a:pt x="0" y="83"/>
                    <a:pt x="8" y="55"/>
                    <a:pt x="28" y="35"/>
                  </a:cubicBezTo>
                  <a:cubicBezTo>
                    <a:pt x="62" y="1"/>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7" name="Freeform 29">
              <a:extLst>
                <a:ext uri="{FF2B5EF4-FFF2-40B4-BE49-F238E27FC236}">
                  <a16:creationId xmlns:a16="http://schemas.microsoft.com/office/drawing/2014/main" id="{E1E5FBF5-E840-4174-8B94-CD06AAFFFDBA}"/>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8" name="Freeform 30">
              <a:extLst>
                <a:ext uri="{FF2B5EF4-FFF2-40B4-BE49-F238E27FC236}">
                  <a16:creationId xmlns:a16="http://schemas.microsoft.com/office/drawing/2014/main" id="{EE7A0DD7-E053-49F0-AA87-1A39DA5F1B96}"/>
                </a:ext>
              </a:extLst>
            </p:cNvPr>
            <p:cNvSpPr>
              <a:spLocks/>
            </p:cNvSpPr>
            <p:nvPr userDrawn="1"/>
          </p:nvSpPr>
          <p:spPr bwMode="auto">
            <a:xfrm rot="16521349">
              <a:off x="8845108" y="2427550"/>
              <a:ext cx="163905" cy="115345"/>
            </a:xfrm>
            <a:custGeom>
              <a:avLst/>
              <a:gdLst>
                <a:gd name="T0" fmla="*/ 152 w 183"/>
                <a:gd name="T1" fmla="*/ 34 h 119"/>
                <a:gd name="T2" fmla="*/ 175 w 183"/>
                <a:gd name="T3" fmla="*/ 119 h 119"/>
                <a:gd name="T4" fmla="*/ 150 w 183"/>
                <a:gd name="T5" fmla="*/ 69 h 119"/>
                <a:gd name="T6" fmla="*/ 26 w 183"/>
                <a:gd name="T7" fmla="*/ 70 h 119"/>
                <a:gd name="T8" fmla="*/ 3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5" y="57"/>
                    <a:pt x="183" y="90"/>
                    <a:pt x="175" y="119"/>
                  </a:cubicBezTo>
                  <a:cubicBezTo>
                    <a:pt x="172" y="101"/>
                    <a:pt x="164" y="83"/>
                    <a:pt x="150" y="69"/>
                  </a:cubicBezTo>
                  <a:cubicBezTo>
                    <a:pt x="115" y="35"/>
                    <a:pt x="60" y="35"/>
                    <a:pt x="26" y="70"/>
                  </a:cubicBezTo>
                  <a:cubicBezTo>
                    <a:pt x="14" y="81"/>
                    <a:pt x="7" y="94"/>
                    <a:pt x="3" y="109"/>
                  </a:cubicBezTo>
                  <a:cubicBezTo>
                    <a:pt x="0" y="83"/>
                    <a:pt x="8" y="55"/>
                    <a:pt x="28" y="35"/>
                  </a:cubicBezTo>
                  <a:cubicBezTo>
                    <a:pt x="62" y="0"/>
                    <a:pt x="117"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240692089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barn(outVertical)">
                                      <p:cBhvr>
                                        <p:cTn id="15" dur="750"/>
                                        <p:tgtEl>
                                          <p:spTgt spid="66"/>
                                        </p:tgtEl>
                                      </p:cBhvr>
                                    </p:animEffect>
                                  </p:childTnLst>
                                </p:cTn>
                              </p:par>
                              <p:par>
                                <p:cTn id="16" presetID="2" presetClass="entr" presetSubtype="4" fill="hold" nodeType="withEffect">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cBhvr additive="base">
                                        <p:cTn id="18" dur="750" fill="hold"/>
                                        <p:tgtEl>
                                          <p:spTgt spid="65"/>
                                        </p:tgtEl>
                                        <p:attrNameLst>
                                          <p:attrName>ppt_x</p:attrName>
                                        </p:attrNameLst>
                                      </p:cBhvr>
                                      <p:tavLst>
                                        <p:tav tm="0">
                                          <p:val>
                                            <p:strVal val="#ppt_x"/>
                                          </p:val>
                                        </p:tav>
                                        <p:tav tm="100000">
                                          <p:val>
                                            <p:strVal val="#ppt_x"/>
                                          </p:val>
                                        </p:tav>
                                      </p:tavLst>
                                    </p:anim>
                                    <p:anim calcmode="lin" valueType="num">
                                      <p:cBhvr additive="base">
                                        <p:cTn id="19" dur="75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8"/>
            <a:ext cx="3734962" cy="1053072"/>
          </a:xfrm>
          <a:prstGeom prst="rect">
            <a:avLst/>
          </a:prstGeom>
        </p:spPr>
      </p:pic>
      <p:pic>
        <p:nvPicPr>
          <p:cNvPr id="163" name="图片 162">
            <a:extLst>
              <a:ext uri="{FF2B5EF4-FFF2-40B4-BE49-F238E27FC236}">
                <a16:creationId xmlns:a16="http://schemas.microsoft.com/office/drawing/2014/main"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1"/>
            <a:ext cx="1430643" cy="1427399"/>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1" y="170730"/>
            <a:ext cx="2196463" cy="953939"/>
          </a:xfrm>
          <a:prstGeom prst="rect">
            <a:avLst/>
          </a:prstGeom>
        </p:spPr>
      </p:pic>
      <p:pic>
        <p:nvPicPr>
          <p:cNvPr id="166" name="图片 165">
            <a:extLst>
              <a:ext uri="{FF2B5EF4-FFF2-40B4-BE49-F238E27FC236}">
                <a16:creationId xmlns:a16="http://schemas.microsoft.com/office/drawing/2014/main"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6"/>
          </a:xfrm>
          <a:prstGeom prst="rect">
            <a:avLst/>
          </a:prstGeom>
        </p:spPr>
      </p:pic>
      <p:pic>
        <p:nvPicPr>
          <p:cNvPr id="167" name="图片 166">
            <a:extLst>
              <a:ext uri="{FF2B5EF4-FFF2-40B4-BE49-F238E27FC236}">
                <a16:creationId xmlns:a16="http://schemas.microsoft.com/office/drawing/2014/main"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0"/>
            <a:ext cx="1360682" cy="1357596"/>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6" y="5964528"/>
            <a:ext cx="1981432" cy="1038862"/>
          </a:xfrm>
          <a:prstGeom prst="rect">
            <a:avLst/>
          </a:prstGeom>
        </p:spPr>
      </p:pic>
      <p:pic>
        <p:nvPicPr>
          <p:cNvPr id="172" name="图片 171">
            <a:extLst>
              <a:ext uri="{FF2B5EF4-FFF2-40B4-BE49-F238E27FC236}">
                <a16:creationId xmlns:a16="http://schemas.microsoft.com/office/drawing/2014/main" id="{54D7A022-25A4-4F0A-B1E1-EC465F800217}"/>
              </a:ext>
            </a:extLst>
          </p:cNvPr>
          <p:cNvPicPr>
            <a:picLocks noChangeAspect="1"/>
          </p:cNvPicPr>
          <p:nvPr userDrawn="1"/>
        </p:nvPicPr>
        <p:blipFill>
          <a:blip r:embed="rId8"/>
          <a:stretch>
            <a:fillRect/>
          </a:stretch>
        </p:blipFill>
        <p:spPr>
          <a:xfrm rot="20705900">
            <a:off x="679273" y="634236"/>
            <a:ext cx="2038587" cy="1056313"/>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3" y="6452093"/>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10"/>
          <a:stretch>
            <a:fillRect/>
          </a:stretch>
        </p:blipFill>
        <p:spPr>
          <a:xfrm rot="20320268">
            <a:off x="10690242" y="622572"/>
            <a:ext cx="748105" cy="1790300"/>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0"/>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69" y="-151322"/>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6"/>
            <a:ext cx="858597" cy="722476"/>
          </a:xfrm>
          <a:prstGeom prst="rect">
            <a:avLst/>
          </a:prstGeom>
        </p:spPr>
      </p:pic>
      <p:pic>
        <p:nvPicPr>
          <p:cNvPr id="186" name="图片 185">
            <a:extLst>
              <a:ext uri="{FF2B5EF4-FFF2-40B4-BE49-F238E27FC236}">
                <a16:creationId xmlns:a16="http://schemas.microsoft.com/office/drawing/2014/main"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4" y="2201805"/>
            <a:ext cx="762311" cy="811813"/>
          </a:xfrm>
          <a:prstGeom prst="rect">
            <a:avLst/>
          </a:prstGeom>
        </p:spPr>
      </p:pic>
      <p:pic>
        <p:nvPicPr>
          <p:cNvPr id="21" name="图片 20">
            <a:extLst>
              <a:ext uri="{FF2B5EF4-FFF2-40B4-BE49-F238E27FC236}">
                <a16:creationId xmlns:a16="http://schemas.microsoft.com/office/drawing/2014/main"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0" y="6078962"/>
            <a:ext cx="793193" cy="791395"/>
          </a:xfrm>
          <a:prstGeom prst="rect">
            <a:avLst/>
          </a:prstGeom>
        </p:spPr>
      </p:pic>
      <p:sp>
        <p:nvSpPr>
          <p:cNvPr id="19" name="矩形 18">
            <a:extLst>
              <a:ext uri="{FF2B5EF4-FFF2-40B4-BE49-F238E27FC236}">
                <a16:creationId xmlns:a16="http://schemas.microsoft.com/office/drawing/2014/main" id="{8FED09F7-20B1-4F5D-92A1-A42D725C85F2}"/>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391193392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910E8C5-4CE9-4593-B1A6-561FCACD85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761" y="3973799"/>
            <a:ext cx="7444944" cy="2698956"/>
          </a:xfrm>
          <a:prstGeom prst="rect">
            <a:avLst/>
          </a:prstGeom>
        </p:spPr>
      </p:pic>
      <p:grpSp>
        <p:nvGrpSpPr>
          <p:cNvPr id="12" name="Group 97">
            <a:extLst>
              <a:ext uri="{FF2B5EF4-FFF2-40B4-BE49-F238E27FC236}">
                <a16:creationId xmlns:a16="http://schemas.microsoft.com/office/drawing/2014/main" id="{912E5D3F-08B7-486C-AF83-4A34D4D23413}"/>
              </a:ext>
            </a:extLst>
          </p:cNvPr>
          <p:cNvGrpSpPr>
            <a:grpSpLocks noChangeAspect="1"/>
          </p:cNvGrpSpPr>
          <p:nvPr userDrawn="1"/>
        </p:nvGrpSpPr>
        <p:grpSpPr bwMode="auto">
          <a:xfrm>
            <a:off x="226521" y="343300"/>
            <a:ext cx="1788490" cy="1784350"/>
            <a:chOff x="100" y="412"/>
            <a:chExt cx="1296" cy="1293"/>
          </a:xfrm>
        </p:grpSpPr>
        <p:sp>
          <p:nvSpPr>
            <p:cNvPr id="13" name="AutoShape 96">
              <a:extLst>
                <a:ext uri="{FF2B5EF4-FFF2-40B4-BE49-F238E27FC236}">
                  <a16:creationId xmlns:a16="http://schemas.microsoft.com/office/drawing/2014/main" id="{5C54BBB4-50FF-4496-8259-4FF827ADD043}"/>
                </a:ext>
              </a:extLst>
            </p:cNvPr>
            <p:cNvSpPr>
              <a:spLocks noChangeAspect="1" noChangeArrowheads="1" noTextEdit="1"/>
            </p:cNvSpPr>
            <p:nvPr userDrawn="1"/>
          </p:nvSpPr>
          <p:spPr bwMode="auto">
            <a:xfrm>
              <a:off x="100" y="412"/>
              <a:ext cx="1296" cy="1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5" name="Oval 99">
              <a:extLst>
                <a:ext uri="{FF2B5EF4-FFF2-40B4-BE49-F238E27FC236}">
                  <a16:creationId xmlns:a16="http://schemas.microsoft.com/office/drawing/2014/main" id="{49F3C228-09F7-4C7E-9FC7-B4596252FEEF}"/>
                </a:ext>
              </a:extLst>
            </p:cNvPr>
            <p:cNvSpPr>
              <a:spLocks noChangeArrowheads="1"/>
            </p:cNvSpPr>
            <p:nvPr userDrawn="1"/>
          </p:nvSpPr>
          <p:spPr bwMode="auto">
            <a:xfrm>
              <a:off x="273" y="584"/>
              <a:ext cx="950" cy="949"/>
            </a:xfrm>
            <a:prstGeom prst="ellipse">
              <a:avLst/>
            </a:prstGeom>
            <a:solidFill>
              <a:srgbClr val="FEF8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6" name="Oval 100">
              <a:extLst>
                <a:ext uri="{FF2B5EF4-FFF2-40B4-BE49-F238E27FC236}">
                  <a16:creationId xmlns:a16="http://schemas.microsoft.com/office/drawing/2014/main" id="{8D29C709-5074-4115-A1A4-C845001FDF8C}"/>
                </a:ext>
              </a:extLst>
            </p:cNvPr>
            <p:cNvSpPr>
              <a:spLocks noChangeArrowheads="1"/>
            </p:cNvSpPr>
            <p:nvPr userDrawn="1"/>
          </p:nvSpPr>
          <p:spPr bwMode="auto">
            <a:xfrm>
              <a:off x="333" y="645"/>
              <a:ext cx="830" cy="827"/>
            </a:xfrm>
            <a:prstGeom prst="ellipse">
              <a:avLst/>
            </a:prstGeom>
            <a:solidFill>
              <a:srgbClr val="F4ED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7" name="Oval 101">
              <a:extLst>
                <a:ext uri="{FF2B5EF4-FFF2-40B4-BE49-F238E27FC236}">
                  <a16:creationId xmlns:a16="http://schemas.microsoft.com/office/drawing/2014/main" id="{FB71DDEA-45C9-440E-8E57-968242A52D26}"/>
                </a:ext>
              </a:extLst>
            </p:cNvPr>
            <p:cNvSpPr>
              <a:spLocks noChangeArrowheads="1"/>
            </p:cNvSpPr>
            <p:nvPr userDrawn="1"/>
          </p:nvSpPr>
          <p:spPr bwMode="auto">
            <a:xfrm>
              <a:off x="383" y="694"/>
              <a:ext cx="730" cy="729"/>
            </a:xfrm>
            <a:prstGeom prst="ellipse">
              <a:avLst/>
            </a:pr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8" name="Freeform 102">
              <a:extLst>
                <a:ext uri="{FF2B5EF4-FFF2-40B4-BE49-F238E27FC236}">
                  <a16:creationId xmlns:a16="http://schemas.microsoft.com/office/drawing/2014/main" id="{072519D3-BA3F-494B-AE99-97950C8AC545}"/>
                </a:ext>
              </a:extLst>
            </p:cNvPr>
            <p:cNvSpPr>
              <a:spLocks/>
            </p:cNvSpPr>
            <p:nvPr userDrawn="1"/>
          </p:nvSpPr>
          <p:spPr bwMode="auto">
            <a:xfrm>
              <a:off x="602" y="952"/>
              <a:ext cx="451" cy="325"/>
            </a:xfrm>
            <a:custGeom>
              <a:avLst/>
              <a:gdLst>
                <a:gd name="T0" fmla="*/ 504 w 691"/>
                <a:gd name="T1" fmla="*/ 501 h 501"/>
                <a:gd name="T2" fmla="*/ 580 w 691"/>
                <a:gd name="T3" fmla="*/ 0 h 501"/>
                <a:gd name="T4" fmla="*/ 0 w 691"/>
                <a:gd name="T5" fmla="*/ 295 h 501"/>
                <a:gd name="T6" fmla="*/ 159 w 691"/>
                <a:gd name="T7" fmla="*/ 444 h 501"/>
                <a:gd name="T8" fmla="*/ 504 w 691"/>
                <a:gd name="T9" fmla="*/ 501 h 501"/>
              </a:gdLst>
              <a:ahLst/>
              <a:cxnLst>
                <a:cxn ang="0">
                  <a:pos x="T0" y="T1"/>
                </a:cxn>
                <a:cxn ang="0">
                  <a:pos x="T2" y="T3"/>
                </a:cxn>
                <a:cxn ang="0">
                  <a:pos x="T4" y="T5"/>
                </a:cxn>
                <a:cxn ang="0">
                  <a:pos x="T6" y="T7"/>
                </a:cxn>
                <a:cxn ang="0">
                  <a:pos x="T8" y="T9"/>
                </a:cxn>
              </a:cxnLst>
              <a:rect l="0" t="0" r="r" b="b"/>
              <a:pathLst>
                <a:path w="691" h="501">
                  <a:moveTo>
                    <a:pt x="504" y="501"/>
                  </a:moveTo>
                  <a:cubicBezTo>
                    <a:pt x="691" y="358"/>
                    <a:pt x="580" y="0"/>
                    <a:pt x="580" y="0"/>
                  </a:cubicBezTo>
                  <a:cubicBezTo>
                    <a:pt x="458" y="84"/>
                    <a:pt x="0" y="295"/>
                    <a:pt x="0" y="295"/>
                  </a:cubicBezTo>
                  <a:cubicBezTo>
                    <a:pt x="0" y="295"/>
                    <a:pt x="67" y="375"/>
                    <a:pt x="159" y="444"/>
                  </a:cubicBezTo>
                  <a:cubicBezTo>
                    <a:pt x="247" y="412"/>
                    <a:pt x="387" y="390"/>
                    <a:pt x="504" y="501"/>
                  </a:cubicBezTo>
                  <a:close/>
                </a:path>
              </a:pathLst>
            </a:custGeom>
            <a:solidFill>
              <a:srgbClr val="811A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9" name="Freeform 103">
              <a:extLst>
                <a:ext uri="{FF2B5EF4-FFF2-40B4-BE49-F238E27FC236}">
                  <a16:creationId xmlns:a16="http://schemas.microsoft.com/office/drawing/2014/main" id="{4CA8BAD6-CA52-41D6-B81D-2EDF548B0EC7}"/>
                </a:ext>
              </a:extLst>
            </p:cNvPr>
            <p:cNvSpPr>
              <a:spLocks/>
            </p:cNvSpPr>
            <p:nvPr userDrawn="1"/>
          </p:nvSpPr>
          <p:spPr bwMode="auto">
            <a:xfrm>
              <a:off x="706" y="1205"/>
              <a:ext cx="225" cy="124"/>
            </a:xfrm>
            <a:custGeom>
              <a:avLst/>
              <a:gdLst>
                <a:gd name="T0" fmla="*/ 334 w 345"/>
                <a:gd name="T1" fmla="*/ 119 h 191"/>
                <a:gd name="T2" fmla="*/ 345 w 345"/>
                <a:gd name="T3" fmla="*/ 111 h 191"/>
                <a:gd name="T4" fmla="*/ 0 w 345"/>
                <a:gd name="T5" fmla="*/ 54 h 191"/>
                <a:gd name="T6" fmla="*/ 334 w 345"/>
                <a:gd name="T7" fmla="*/ 119 h 191"/>
              </a:gdLst>
              <a:ahLst/>
              <a:cxnLst>
                <a:cxn ang="0">
                  <a:pos x="T0" y="T1"/>
                </a:cxn>
                <a:cxn ang="0">
                  <a:pos x="T2" y="T3"/>
                </a:cxn>
                <a:cxn ang="0">
                  <a:pos x="T4" y="T5"/>
                </a:cxn>
                <a:cxn ang="0">
                  <a:pos x="T6" y="T7"/>
                </a:cxn>
              </a:cxnLst>
              <a:rect l="0" t="0" r="r" b="b"/>
              <a:pathLst>
                <a:path w="345" h="191">
                  <a:moveTo>
                    <a:pt x="334" y="119"/>
                  </a:moveTo>
                  <a:cubicBezTo>
                    <a:pt x="338" y="117"/>
                    <a:pt x="342" y="114"/>
                    <a:pt x="345" y="111"/>
                  </a:cubicBezTo>
                  <a:cubicBezTo>
                    <a:pt x="228" y="0"/>
                    <a:pt x="88" y="22"/>
                    <a:pt x="0" y="54"/>
                  </a:cubicBezTo>
                  <a:cubicBezTo>
                    <a:pt x="99" y="130"/>
                    <a:pt x="229" y="191"/>
                    <a:pt x="334" y="119"/>
                  </a:cubicBezTo>
                  <a:close/>
                </a:path>
              </a:pathLst>
            </a:custGeom>
            <a:solidFill>
              <a:srgbClr val="EC7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0" name="Freeform 104">
              <a:extLst>
                <a:ext uri="{FF2B5EF4-FFF2-40B4-BE49-F238E27FC236}">
                  <a16:creationId xmlns:a16="http://schemas.microsoft.com/office/drawing/2014/main" id="{D30E8271-C75C-492D-AC9C-A481AE85458D}"/>
                </a:ext>
              </a:extLst>
            </p:cNvPr>
            <p:cNvSpPr>
              <a:spLocks/>
            </p:cNvSpPr>
            <p:nvPr userDrawn="1"/>
          </p:nvSpPr>
          <p:spPr bwMode="auto">
            <a:xfrm>
              <a:off x="634" y="942"/>
              <a:ext cx="64" cy="101"/>
            </a:xfrm>
            <a:custGeom>
              <a:avLst/>
              <a:gdLst>
                <a:gd name="T0" fmla="*/ 83 w 98"/>
                <a:gd name="T1" fmla="*/ 65 h 155"/>
                <a:gd name="T2" fmla="*/ 76 w 98"/>
                <a:gd name="T3" fmla="*/ 148 h 155"/>
                <a:gd name="T4" fmla="*/ 14 w 98"/>
                <a:gd name="T5" fmla="*/ 91 h 155"/>
                <a:gd name="T6" fmla="*/ 22 w 98"/>
                <a:gd name="T7" fmla="*/ 7 h 155"/>
                <a:gd name="T8" fmla="*/ 83 w 98"/>
                <a:gd name="T9" fmla="*/ 65 h 155"/>
              </a:gdLst>
              <a:ahLst/>
              <a:cxnLst>
                <a:cxn ang="0">
                  <a:pos x="T0" y="T1"/>
                </a:cxn>
                <a:cxn ang="0">
                  <a:pos x="T2" y="T3"/>
                </a:cxn>
                <a:cxn ang="0">
                  <a:pos x="T4" y="T5"/>
                </a:cxn>
                <a:cxn ang="0">
                  <a:pos x="T6" y="T7"/>
                </a:cxn>
                <a:cxn ang="0">
                  <a:pos x="T8" y="T9"/>
                </a:cxn>
              </a:cxnLst>
              <a:rect l="0" t="0" r="r" b="b"/>
              <a:pathLst>
                <a:path w="98" h="155">
                  <a:moveTo>
                    <a:pt x="83" y="65"/>
                  </a:moveTo>
                  <a:cubicBezTo>
                    <a:pt x="98" y="103"/>
                    <a:pt x="95" y="141"/>
                    <a:pt x="76" y="148"/>
                  </a:cubicBezTo>
                  <a:cubicBezTo>
                    <a:pt x="57" y="155"/>
                    <a:pt x="29" y="130"/>
                    <a:pt x="14" y="91"/>
                  </a:cubicBezTo>
                  <a:cubicBezTo>
                    <a:pt x="0" y="52"/>
                    <a:pt x="3" y="15"/>
                    <a:pt x="22" y="7"/>
                  </a:cubicBezTo>
                  <a:cubicBezTo>
                    <a:pt x="41" y="0"/>
                    <a:pt x="68" y="26"/>
                    <a:pt x="83"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105">
              <a:extLst>
                <a:ext uri="{FF2B5EF4-FFF2-40B4-BE49-F238E27FC236}">
                  <a16:creationId xmlns:a16="http://schemas.microsoft.com/office/drawing/2014/main" id="{13AB6510-1B1D-4B21-893C-06F2A2C11425}"/>
                </a:ext>
              </a:extLst>
            </p:cNvPr>
            <p:cNvSpPr>
              <a:spLocks/>
            </p:cNvSpPr>
            <p:nvPr userDrawn="1"/>
          </p:nvSpPr>
          <p:spPr bwMode="auto">
            <a:xfrm>
              <a:off x="825" y="855"/>
              <a:ext cx="63" cy="101"/>
            </a:xfrm>
            <a:custGeom>
              <a:avLst/>
              <a:gdLst>
                <a:gd name="T0" fmla="*/ 84 w 98"/>
                <a:gd name="T1" fmla="*/ 65 h 155"/>
                <a:gd name="T2" fmla="*/ 76 w 98"/>
                <a:gd name="T3" fmla="*/ 148 h 155"/>
                <a:gd name="T4" fmla="*/ 15 w 98"/>
                <a:gd name="T5" fmla="*/ 91 h 155"/>
                <a:gd name="T6" fmla="*/ 22 w 98"/>
                <a:gd name="T7" fmla="*/ 7 h 155"/>
                <a:gd name="T8" fmla="*/ 84 w 98"/>
                <a:gd name="T9" fmla="*/ 65 h 155"/>
              </a:gdLst>
              <a:ahLst/>
              <a:cxnLst>
                <a:cxn ang="0">
                  <a:pos x="T0" y="T1"/>
                </a:cxn>
                <a:cxn ang="0">
                  <a:pos x="T2" y="T3"/>
                </a:cxn>
                <a:cxn ang="0">
                  <a:pos x="T4" y="T5"/>
                </a:cxn>
                <a:cxn ang="0">
                  <a:pos x="T6" y="T7"/>
                </a:cxn>
                <a:cxn ang="0">
                  <a:pos x="T8" y="T9"/>
                </a:cxn>
              </a:cxnLst>
              <a:rect l="0" t="0" r="r" b="b"/>
              <a:pathLst>
                <a:path w="98" h="155">
                  <a:moveTo>
                    <a:pt x="84" y="65"/>
                  </a:moveTo>
                  <a:cubicBezTo>
                    <a:pt x="98" y="103"/>
                    <a:pt x="95" y="141"/>
                    <a:pt x="76" y="148"/>
                  </a:cubicBezTo>
                  <a:cubicBezTo>
                    <a:pt x="57" y="155"/>
                    <a:pt x="30" y="130"/>
                    <a:pt x="15" y="91"/>
                  </a:cubicBezTo>
                  <a:cubicBezTo>
                    <a:pt x="0" y="52"/>
                    <a:pt x="3" y="15"/>
                    <a:pt x="22" y="7"/>
                  </a:cubicBezTo>
                  <a:cubicBezTo>
                    <a:pt x="41" y="0"/>
                    <a:pt x="69" y="26"/>
                    <a:pt x="84"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2" name="Freeform 106">
              <a:extLst>
                <a:ext uri="{FF2B5EF4-FFF2-40B4-BE49-F238E27FC236}">
                  <a16:creationId xmlns:a16="http://schemas.microsoft.com/office/drawing/2014/main" id="{A6C542C5-81AC-4F82-BCFB-3BA8C60DE3DF}"/>
                </a:ext>
              </a:extLst>
            </p:cNvPr>
            <p:cNvSpPr>
              <a:spLocks/>
            </p:cNvSpPr>
            <p:nvPr userDrawn="1"/>
          </p:nvSpPr>
          <p:spPr bwMode="auto">
            <a:xfrm>
              <a:off x="706" y="424"/>
              <a:ext cx="96" cy="178"/>
            </a:xfrm>
            <a:custGeom>
              <a:avLst/>
              <a:gdLst>
                <a:gd name="T0" fmla="*/ 0 w 96"/>
                <a:gd name="T1" fmla="*/ 178 h 178"/>
                <a:gd name="T2" fmla="*/ 42 w 96"/>
                <a:gd name="T3" fmla="*/ 0 h 178"/>
                <a:gd name="T4" fmla="*/ 96 w 96"/>
                <a:gd name="T5" fmla="*/ 178 h 178"/>
                <a:gd name="T6" fmla="*/ 0 w 96"/>
                <a:gd name="T7" fmla="*/ 178 h 178"/>
              </a:gdLst>
              <a:ahLst/>
              <a:cxnLst>
                <a:cxn ang="0">
                  <a:pos x="T0" y="T1"/>
                </a:cxn>
                <a:cxn ang="0">
                  <a:pos x="T2" y="T3"/>
                </a:cxn>
                <a:cxn ang="0">
                  <a:pos x="T4" y="T5"/>
                </a:cxn>
                <a:cxn ang="0">
                  <a:pos x="T6" y="T7"/>
                </a:cxn>
              </a:cxnLst>
              <a:rect l="0" t="0" r="r" b="b"/>
              <a:pathLst>
                <a:path w="96" h="178">
                  <a:moveTo>
                    <a:pt x="0" y="178"/>
                  </a:moveTo>
                  <a:lnTo>
                    <a:pt x="42" y="0"/>
                  </a:lnTo>
                  <a:lnTo>
                    <a:pt x="96" y="178"/>
                  </a:lnTo>
                  <a:lnTo>
                    <a:pt x="0" y="178"/>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3" name="Freeform 107">
              <a:extLst>
                <a:ext uri="{FF2B5EF4-FFF2-40B4-BE49-F238E27FC236}">
                  <a16:creationId xmlns:a16="http://schemas.microsoft.com/office/drawing/2014/main" id="{4EAD3CEE-1D89-45A4-BDD4-23AE6C6B0E6C}"/>
                </a:ext>
              </a:extLst>
            </p:cNvPr>
            <p:cNvSpPr>
              <a:spLocks/>
            </p:cNvSpPr>
            <p:nvPr userDrawn="1"/>
          </p:nvSpPr>
          <p:spPr bwMode="auto">
            <a:xfrm>
              <a:off x="299" y="610"/>
              <a:ext cx="164" cy="156"/>
            </a:xfrm>
            <a:custGeom>
              <a:avLst/>
              <a:gdLst>
                <a:gd name="T0" fmla="*/ 95 w 164"/>
                <a:gd name="T1" fmla="*/ 156 h 156"/>
                <a:gd name="T2" fmla="*/ 0 w 164"/>
                <a:gd name="T3" fmla="*/ 0 h 156"/>
                <a:gd name="T4" fmla="*/ 164 w 164"/>
                <a:gd name="T5" fmla="*/ 87 h 156"/>
                <a:gd name="T6" fmla="*/ 95 w 164"/>
                <a:gd name="T7" fmla="*/ 156 h 156"/>
              </a:gdLst>
              <a:ahLst/>
              <a:cxnLst>
                <a:cxn ang="0">
                  <a:pos x="T0" y="T1"/>
                </a:cxn>
                <a:cxn ang="0">
                  <a:pos x="T2" y="T3"/>
                </a:cxn>
                <a:cxn ang="0">
                  <a:pos x="T4" y="T5"/>
                </a:cxn>
                <a:cxn ang="0">
                  <a:pos x="T6" y="T7"/>
                </a:cxn>
              </a:cxnLst>
              <a:rect l="0" t="0" r="r" b="b"/>
              <a:pathLst>
                <a:path w="164" h="156">
                  <a:moveTo>
                    <a:pt x="95" y="156"/>
                  </a:moveTo>
                  <a:lnTo>
                    <a:pt x="0" y="0"/>
                  </a:lnTo>
                  <a:lnTo>
                    <a:pt x="164" y="87"/>
                  </a:lnTo>
                  <a:lnTo>
                    <a:pt x="95" y="15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4" name="Freeform 108">
              <a:extLst>
                <a:ext uri="{FF2B5EF4-FFF2-40B4-BE49-F238E27FC236}">
                  <a16:creationId xmlns:a16="http://schemas.microsoft.com/office/drawing/2014/main" id="{023CBB10-EA37-4B2D-A438-8D5DAECF9952}"/>
                </a:ext>
              </a:extLst>
            </p:cNvPr>
            <p:cNvSpPr>
              <a:spLocks/>
            </p:cNvSpPr>
            <p:nvPr userDrawn="1"/>
          </p:nvSpPr>
          <p:spPr bwMode="auto">
            <a:xfrm>
              <a:off x="112" y="1004"/>
              <a:ext cx="179" cy="96"/>
            </a:xfrm>
            <a:custGeom>
              <a:avLst/>
              <a:gdLst>
                <a:gd name="T0" fmla="*/ 179 w 179"/>
                <a:gd name="T1" fmla="*/ 96 h 96"/>
                <a:gd name="T2" fmla="*/ 0 w 179"/>
                <a:gd name="T3" fmla="*/ 54 h 96"/>
                <a:gd name="T4" fmla="*/ 179 w 179"/>
                <a:gd name="T5" fmla="*/ 0 h 96"/>
                <a:gd name="T6" fmla="*/ 179 w 179"/>
                <a:gd name="T7" fmla="*/ 96 h 96"/>
              </a:gdLst>
              <a:ahLst/>
              <a:cxnLst>
                <a:cxn ang="0">
                  <a:pos x="T0" y="T1"/>
                </a:cxn>
                <a:cxn ang="0">
                  <a:pos x="T2" y="T3"/>
                </a:cxn>
                <a:cxn ang="0">
                  <a:pos x="T4" y="T5"/>
                </a:cxn>
                <a:cxn ang="0">
                  <a:pos x="T6" y="T7"/>
                </a:cxn>
              </a:cxnLst>
              <a:rect l="0" t="0" r="r" b="b"/>
              <a:pathLst>
                <a:path w="179" h="96">
                  <a:moveTo>
                    <a:pt x="179" y="96"/>
                  </a:moveTo>
                  <a:lnTo>
                    <a:pt x="0" y="54"/>
                  </a:lnTo>
                  <a:lnTo>
                    <a:pt x="179" y="0"/>
                  </a:lnTo>
                  <a:lnTo>
                    <a:pt x="179"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09">
              <a:extLst>
                <a:ext uri="{FF2B5EF4-FFF2-40B4-BE49-F238E27FC236}">
                  <a16:creationId xmlns:a16="http://schemas.microsoft.com/office/drawing/2014/main" id="{AA177446-D6EE-4093-9B61-9F6E442AFD0F}"/>
                </a:ext>
              </a:extLst>
            </p:cNvPr>
            <p:cNvSpPr>
              <a:spLocks/>
            </p:cNvSpPr>
            <p:nvPr userDrawn="1"/>
          </p:nvSpPr>
          <p:spPr bwMode="auto">
            <a:xfrm>
              <a:off x="299" y="1343"/>
              <a:ext cx="155" cy="164"/>
            </a:xfrm>
            <a:custGeom>
              <a:avLst/>
              <a:gdLst>
                <a:gd name="T0" fmla="*/ 155 w 155"/>
                <a:gd name="T1" fmla="*/ 67 h 164"/>
                <a:gd name="T2" fmla="*/ 0 w 155"/>
                <a:gd name="T3" fmla="*/ 164 h 164"/>
                <a:gd name="T4" fmla="*/ 88 w 155"/>
                <a:gd name="T5" fmla="*/ 0 h 164"/>
                <a:gd name="T6" fmla="*/ 155 w 155"/>
                <a:gd name="T7" fmla="*/ 67 h 164"/>
              </a:gdLst>
              <a:ahLst/>
              <a:cxnLst>
                <a:cxn ang="0">
                  <a:pos x="T0" y="T1"/>
                </a:cxn>
                <a:cxn ang="0">
                  <a:pos x="T2" y="T3"/>
                </a:cxn>
                <a:cxn ang="0">
                  <a:pos x="T4" y="T5"/>
                </a:cxn>
                <a:cxn ang="0">
                  <a:pos x="T6" y="T7"/>
                </a:cxn>
              </a:cxnLst>
              <a:rect l="0" t="0" r="r" b="b"/>
              <a:pathLst>
                <a:path w="155" h="164">
                  <a:moveTo>
                    <a:pt x="155" y="67"/>
                  </a:moveTo>
                  <a:lnTo>
                    <a:pt x="0" y="164"/>
                  </a:lnTo>
                  <a:lnTo>
                    <a:pt x="88" y="0"/>
                  </a:lnTo>
                  <a:lnTo>
                    <a:pt x="155" y="67"/>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10">
              <a:extLst>
                <a:ext uri="{FF2B5EF4-FFF2-40B4-BE49-F238E27FC236}">
                  <a16:creationId xmlns:a16="http://schemas.microsoft.com/office/drawing/2014/main" id="{872BCEB4-14C5-4C75-8EE8-B7FA6A5A3E63}"/>
                </a:ext>
              </a:extLst>
            </p:cNvPr>
            <p:cNvSpPr>
              <a:spLocks/>
            </p:cNvSpPr>
            <p:nvPr userDrawn="1"/>
          </p:nvSpPr>
          <p:spPr bwMode="auto">
            <a:xfrm>
              <a:off x="694" y="1514"/>
              <a:ext cx="96" cy="178"/>
            </a:xfrm>
            <a:custGeom>
              <a:avLst/>
              <a:gdLst>
                <a:gd name="T0" fmla="*/ 96 w 96"/>
                <a:gd name="T1" fmla="*/ 0 h 178"/>
                <a:gd name="T2" fmla="*/ 54 w 96"/>
                <a:gd name="T3" fmla="*/ 178 h 178"/>
                <a:gd name="T4" fmla="*/ 0 w 96"/>
                <a:gd name="T5" fmla="*/ 0 h 178"/>
                <a:gd name="T6" fmla="*/ 96 w 96"/>
                <a:gd name="T7" fmla="*/ 0 h 178"/>
              </a:gdLst>
              <a:ahLst/>
              <a:cxnLst>
                <a:cxn ang="0">
                  <a:pos x="T0" y="T1"/>
                </a:cxn>
                <a:cxn ang="0">
                  <a:pos x="T2" y="T3"/>
                </a:cxn>
                <a:cxn ang="0">
                  <a:pos x="T4" y="T5"/>
                </a:cxn>
                <a:cxn ang="0">
                  <a:pos x="T6" y="T7"/>
                </a:cxn>
              </a:cxnLst>
              <a:rect l="0" t="0" r="r" b="b"/>
              <a:pathLst>
                <a:path w="96" h="178">
                  <a:moveTo>
                    <a:pt x="96" y="0"/>
                  </a:moveTo>
                  <a:lnTo>
                    <a:pt x="54" y="178"/>
                  </a:lnTo>
                  <a:lnTo>
                    <a:pt x="0" y="0"/>
                  </a:lnTo>
                  <a:lnTo>
                    <a:pt x="96"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7" name="Freeform 111">
              <a:extLst>
                <a:ext uri="{FF2B5EF4-FFF2-40B4-BE49-F238E27FC236}">
                  <a16:creationId xmlns:a16="http://schemas.microsoft.com/office/drawing/2014/main" id="{7A8CC3FA-4BB4-4D64-915F-B9F36F35842E}"/>
                </a:ext>
              </a:extLst>
            </p:cNvPr>
            <p:cNvSpPr>
              <a:spLocks/>
            </p:cNvSpPr>
            <p:nvPr userDrawn="1"/>
          </p:nvSpPr>
          <p:spPr bwMode="auto">
            <a:xfrm>
              <a:off x="1033" y="1351"/>
              <a:ext cx="164" cy="156"/>
            </a:xfrm>
            <a:custGeom>
              <a:avLst/>
              <a:gdLst>
                <a:gd name="T0" fmla="*/ 68 w 164"/>
                <a:gd name="T1" fmla="*/ 0 h 156"/>
                <a:gd name="T2" fmla="*/ 164 w 164"/>
                <a:gd name="T3" fmla="*/ 156 h 156"/>
                <a:gd name="T4" fmla="*/ 0 w 164"/>
                <a:gd name="T5" fmla="*/ 68 h 156"/>
                <a:gd name="T6" fmla="*/ 68 w 164"/>
                <a:gd name="T7" fmla="*/ 0 h 156"/>
              </a:gdLst>
              <a:ahLst/>
              <a:cxnLst>
                <a:cxn ang="0">
                  <a:pos x="T0" y="T1"/>
                </a:cxn>
                <a:cxn ang="0">
                  <a:pos x="T2" y="T3"/>
                </a:cxn>
                <a:cxn ang="0">
                  <a:pos x="T4" y="T5"/>
                </a:cxn>
                <a:cxn ang="0">
                  <a:pos x="T6" y="T7"/>
                </a:cxn>
              </a:cxnLst>
              <a:rect l="0" t="0" r="r" b="b"/>
              <a:pathLst>
                <a:path w="164" h="156">
                  <a:moveTo>
                    <a:pt x="68" y="0"/>
                  </a:moveTo>
                  <a:lnTo>
                    <a:pt x="164" y="156"/>
                  </a:lnTo>
                  <a:lnTo>
                    <a:pt x="0" y="68"/>
                  </a:lnTo>
                  <a:lnTo>
                    <a:pt x="68"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8" name="Freeform 112">
              <a:extLst>
                <a:ext uri="{FF2B5EF4-FFF2-40B4-BE49-F238E27FC236}">
                  <a16:creationId xmlns:a16="http://schemas.microsoft.com/office/drawing/2014/main" id="{9282A059-D7A6-4B24-BFFC-2B4CB72AAFAC}"/>
                </a:ext>
              </a:extLst>
            </p:cNvPr>
            <p:cNvSpPr>
              <a:spLocks/>
            </p:cNvSpPr>
            <p:nvPr userDrawn="1"/>
          </p:nvSpPr>
          <p:spPr bwMode="auto">
            <a:xfrm>
              <a:off x="1205" y="1016"/>
              <a:ext cx="179" cy="96"/>
            </a:xfrm>
            <a:custGeom>
              <a:avLst/>
              <a:gdLst>
                <a:gd name="T0" fmla="*/ 0 w 179"/>
                <a:gd name="T1" fmla="*/ 0 h 96"/>
                <a:gd name="T2" fmla="*/ 179 w 179"/>
                <a:gd name="T3" fmla="*/ 42 h 96"/>
                <a:gd name="T4" fmla="*/ 0 w 179"/>
                <a:gd name="T5" fmla="*/ 96 h 96"/>
                <a:gd name="T6" fmla="*/ 0 w 179"/>
                <a:gd name="T7" fmla="*/ 0 h 96"/>
              </a:gdLst>
              <a:ahLst/>
              <a:cxnLst>
                <a:cxn ang="0">
                  <a:pos x="T0" y="T1"/>
                </a:cxn>
                <a:cxn ang="0">
                  <a:pos x="T2" y="T3"/>
                </a:cxn>
                <a:cxn ang="0">
                  <a:pos x="T4" y="T5"/>
                </a:cxn>
                <a:cxn ang="0">
                  <a:pos x="T6" y="T7"/>
                </a:cxn>
              </a:cxnLst>
              <a:rect l="0" t="0" r="r" b="b"/>
              <a:pathLst>
                <a:path w="179" h="96">
                  <a:moveTo>
                    <a:pt x="0" y="0"/>
                  </a:moveTo>
                  <a:lnTo>
                    <a:pt x="179" y="42"/>
                  </a:lnTo>
                  <a:lnTo>
                    <a:pt x="0" y="96"/>
                  </a:lnTo>
                  <a:lnTo>
                    <a:pt x="0"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9" name="Freeform 113">
              <a:extLst>
                <a:ext uri="{FF2B5EF4-FFF2-40B4-BE49-F238E27FC236}">
                  <a16:creationId xmlns:a16="http://schemas.microsoft.com/office/drawing/2014/main" id="{CE829155-E985-442E-9536-1D5774EE08DD}"/>
                </a:ext>
              </a:extLst>
            </p:cNvPr>
            <p:cNvSpPr>
              <a:spLocks/>
            </p:cNvSpPr>
            <p:nvPr userDrawn="1"/>
          </p:nvSpPr>
          <p:spPr bwMode="auto">
            <a:xfrm>
              <a:off x="1041" y="610"/>
              <a:ext cx="156" cy="163"/>
            </a:xfrm>
            <a:custGeom>
              <a:avLst/>
              <a:gdLst>
                <a:gd name="T0" fmla="*/ 0 w 156"/>
                <a:gd name="T1" fmla="*/ 96 h 163"/>
                <a:gd name="T2" fmla="*/ 156 w 156"/>
                <a:gd name="T3" fmla="*/ 0 h 163"/>
                <a:gd name="T4" fmla="*/ 68 w 156"/>
                <a:gd name="T5" fmla="*/ 163 h 163"/>
                <a:gd name="T6" fmla="*/ 0 w 156"/>
                <a:gd name="T7" fmla="*/ 96 h 163"/>
              </a:gdLst>
              <a:ahLst/>
              <a:cxnLst>
                <a:cxn ang="0">
                  <a:pos x="T0" y="T1"/>
                </a:cxn>
                <a:cxn ang="0">
                  <a:pos x="T2" y="T3"/>
                </a:cxn>
                <a:cxn ang="0">
                  <a:pos x="T4" y="T5"/>
                </a:cxn>
                <a:cxn ang="0">
                  <a:pos x="T6" y="T7"/>
                </a:cxn>
              </a:cxnLst>
              <a:rect l="0" t="0" r="r" b="b"/>
              <a:pathLst>
                <a:path w="156" h="163">
                  <a:moveTo>
                    <a:pt x="0" y="96"/>
                  </a:moveTo>
                  <a:lnTo>
                    <a:pt x="156" y="0"/>
                  </a:lnTo>
                  <a:lnTo>
                    <a:pt x="68" y="163"/>
                  </a:lnTo>
                  <a:lnTo>
                    <a:pt x="0"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pic>
        <p:nvPicPr>
          <p:cNvPr id="30" name="图片 29">
            <a:extLst>
              <a:ext uri="{FF2B5EF4-FFF2-40B4-BE49-F238E27FC236}">
                <a16:creationId xmlns:a16="http://schemas.microsoft.com/office/drawing/2014/main" id="{FEBA0529-8DF2-44E5-BB86-93045B0206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4723" y="3625877"/>
            <a:ext cx="1690540" cy="1544881"/>
          </a:xfrm>
          <a:prstGeom prst="rect">
            <a:avLst/>
          </a:prstGeom>
        </p:spPr>
      </p:pic>
      <p:pic>
        <p:nvPicPr>
          <p:cNvPr id="31" name="图片 30">
            <a:extLst>
              <a:ext uri="{FF2B5EF4-FFF2-40B4-BE49-F238E27FC236}">
                <a16:creationId xmlns:a16="http://schemas.microsoft.com/office/drawing/2014/main" id="{5F48C1C5-A982-447E-B58B-94B764629845}"/>
              </a:ext>
            </a:extLst>
          </p:cNvPr>
          <p:cNvPicPr>
            <a:picLocks noChangeAspect="1"/>
          </p:cNvPicPr>
          <p:nvPr userDrawn="1"/>
        </p:nvPicPr>
        <p:blipFill>
          <a:blip r:embed="rId4"/>
          <a:stretch>
            <a:fillRect/>
          </a:stretch>
        </p:blipFill>
        <p:spPr>
          <a:xfrm>
            <a:off x="283082" y="5925750"/>
            <a:ext cx="622913" cy="621500"/>
          </a:xfrm>
          <a:prstGeom prst="rect">
            <a:avLst/>
          </a:prstGeom>
        </p:spPr>
      </p:pic>
      <p:pic>
        <p:nvPicPr>
          <p:cNvPr id="33" name="图片 32">
            <a:extLst>
              <a:ext uri="{FF2B5EF4-FFF2-40B4-BE49-F238E27FC236}">
                <a16:creationId xmlns:a16="http://schemas.microsoft.com/office/drawing/2014/main" id="{033F1254-F7CD-49F5-BA17-9F295E4D09A4}"/>
              </a:ext>
            </a:extLst>
          </p:cNvPr>
          <p:cNvPicPr>
            <a:picLocks noChangeAspect="1"/>
          </p:cNvPicPr>
          <p:nvPr userDrawn="1"/>
        </p:nvPicPr>
        <p:blipFill>
          <a:blip r:embed="rId5"/>
          <a:stretch>
            <a:fillRect/>
          </a:stretch>
        </p:blipFill>
        <p:spPr>
          <a:xfrm>
            <a:off x="9558925" y="712569"/>
            <a:ext cx="1653750" cy="1215500"/>
          </a:xfrm>
          <a:prstGeom prst="rect">
            <a:avLst/>
          </a:prstGeom>
        </p:spPr>
      </p:pic>
      <p:pic>
        <p:nvPicPr>
          <p:cNvPr id="34" name="图片 33">
            <a:extLst>
              <a:ext uri="{FF2B5EF4-FFF2-40B4-BE49-F238E27FC236}">
                <a16:creationId xmlns:a16="http://schemas.microsoft.com/office/drawing/2014/main" id="{3BCCF588-96F8-4DB4-92AF-02A3112284D1}"/>
              </a:ext>
            </a:extLst>
          </p:cNvPr>
          <p:cNvPicPr>
            <a:picLocks noChangeAspect="1"/>
          </p:cNvPicPr>
          <p:nvPr userDrawn="1"/>
        </p:nvPicPr>
        <p:blipFill>
          <a:blip r:embed="rId6"/>
          <a:stretch>
            <a:fillRect/>
          </a:stretch>
        </p:blipFill>
        <p:spPr>
          <a:xfrm>
            <a:off x="11251695" y="2451403"/>
            <a:ext cx="490613" cy="489500"/>
          </a:xfrm>
          <a:prstGeom prst="rect">
            <a:avLst/>
          </a:prstGeom>
        </p:spPr>
      </p:pic>
      <p:pic>
        <p:nvPicPr>
          <p:cNvPr id="37" name="图片 36">
            <a:extLst>
              <a:ext uri="{FF2B5EF4-FFF2-40B4-BE49-F238E27FC236}">
                <a16:creationId xmlns:a16="http://schemas.microsoft.com/office/drawing/2014/main" id="{1D2A4C04-13CE-40FB-BF6D-68AA7DE5837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012860" y="355827"/>
            <a:ext cx="793193" cy="791395"/>
          </a:xfrm>
          <a:prstGeom prst="rect">
            <a:avLst/>
          </a:prstGeom>
        </p:spPr>
      </p:pic>
      <p:pic>
        <p:nvPicPr>
          <p:cNvPr id="38" name="图片 37">
            <a:extLst>
              <a:ext uri="{FF2B5EF4-FFF2-40B4-BE49-F238E27FC236}">
                <a16:creationId xmlns:a16="http://schemas.microsoft.com/office/drawing/2014/main" id="{7C281DA0-215E-45C3-8D1D-D86E59F3C5DE}"/>
              </a:ext>
            </a:extLst>
          </p:cNvPr>
          <p:cNvPicPr>
            <a:picLocks noChangeAspect="1"/>
          </p:cNvPicPr>
          <p:nvPr userDrawn="1"/>
        </p:nvPicPr>
        <p:blipFill>
          <a:blip r:embed="rId8"/>
          <a:stretch>
            <a:fillRect/>
          </a:stretch>
        </p:blipFill>
        <p:spPr>
          <a:xfrm>
            <a:off x="10157091" y="6236500"/>
            <a:ext cx="744188" cy="621500"/>
          </a:xfrm>
          <a:prstGeom prst="rect">
            <a:avLst/>
          </a:prstGeom>
        </p:spPr>
      </p:pic>
      <p:pic>
        <p:nvPicPr>
          <p:cNvPr id="39" name="图片 38">
            <a:extLst>
              <a:ext uri="{FF2B5EF4-FFF2-40B4-BE49-F238E27FC236}">
                <a16:creationId xmlns:a16="http://schemas.microsoft.com/office/drawing/2014/main" id="{C9D579E6-9747-4D6D-AEE6-5204FF6C1CA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8743827" y="4062100"/>
            <a:ext cx="3734962" cy="1077850"/>
          </a:xfrm>
          <a:prstGeom prst="rect">
            <a:avLst/>
          </a:prstGeom>
        </p:spPr>
      </p:pic>
      <p:pic>
        <p:nvPicPr>
          <p:cNvPr id="40" name="图片 39">
            <a:extLst>
              <a:ext uri="{FF2B5EF4-FFF2-40B4-BE49-F238E27FC236}">
                <a16:creationId xmlns:a16="http://schemas.microsoft.com/office/drawing/2014/main" id="{3F94F288-60E8-4D28-9A85-6E056F0A546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027843" y="139683"/>
            <a:ext cx="858597" cy="722476"/>
          </a:xfrm>
          <a:prstGeom prst="rect">
            <a:avLst/>
          </a:prstGeom>
        </p:spPr>
      </p:pic>
      <p:pic>
        <p:nvPicPr>
          <p:cNvPr id="41" name="图片 40">
            <a:extLst>
              <a:ext uri="{FF2B5EF4-FFF2-40B4-BE49-F238E27FC236}">
                <a16:creationId xmlns:a16="http://schemas.microsoft.com/office/drawing/2014/main" id="{AB602572-A73B-4DAA-9C70-7A254267539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rot="3998288">
            <a:off x="5525882" y="5778743"/>
            <a:ext cx="824086" cy="693436"/>
          </a:xfrm>
          <a:prstGeom prst="rect">
            <a:avLst/>
          </a:prstGeom>
        </p:spPr>
      </p:pic>
      <p:pic>
        <p:nvPicPr>
          <p:cNvPr id="42" name="图片 41">
            <a:extLst>
              <a:ext uri="{FF2B5EF4-FFF2-40B4-BE49-F238E27FC236}">
                <a16:creationId xmlns:a16="http://schemas.microsoft.com/office/drawing/2014/main" id="{00DAFCA6-F08F-4E72-B841-7E63E8DC9394}"/>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8985052" y="-181327"/>
            <a:ext cx="623848" cy="1492939"/>
          </a:xfrm>
          <a:prstGeom prst="rect">
            <a:avLst/>
          </a:prstGeom>
        </p:spPr>
      </p:pic>
      <p:pic>
        <p:nvPicPr>
          <p:cNvPr id="43" name="图片 42">
            <a:extLst>
              <a:ext uri="{FF2B5EF4-FFF2-40B4-BE49-F238E27FC236}">
                <a16:creationId xmlns:a16="http://schemas.microsoft.com/office/drawing/2014/main" id="{6F655113-20E4-4EED-84C7-C333C7545F70}"/>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665805" y="3207330"/>
            <a:ext cx="623848" cy="1492939"/>
          </a:xfrm>
          <a:prstGeom prst="rect">
            <a:avLst/>
          </a:prstGeom>
        </p:spPr>
      </p:pic>
      <p:pic>
        <p:nvPicPr>
          <p:cNvPr id="44" name="图片 43">
            <a:extLst>
              <a:ext uri="{FF2B5EF4-FFF2-40B4-BE49-F238E27FC236}">
                <a16:creationId xmlns:a16="http://schemas.microsoft.com/office/drawing/2014/main" id="{D08E35A7-BC8D-4CC0-81FF-73ED213E987F}"/>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11255434" y="5486108"/>
            <a:ext cx="762311" cy="811813"/>
          </a:xfrm>
          <a:prstGeom prst="rect">
            <a:avLst/>
          </a:prstGeom>
        </p:spPr>
      </p:pic>
      <p:pic>
        <p:nvPicPr>
          <p:cNvPr id="45" name="图片 44">
            <a:extLst>
              <a:ext uri="{FF2B5EF4-FFF2-40B4-BE49-F238E27FC236}">
                <a16:creationId xmlns:a16="http://schemas.microsoft.com/office/drawing/2014/main" id="{74B6BE5B-31E8-4525-AE3E-45FBEDFC3851}"/>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9247341" y="5737120"/>
            <a:ext cx="762311" cy="811813"/>
          </a:xfrm>
          <a:prstGeom prst="rect">
            <a:avLst/>
          </a:prstGeom>
        </p:spPr>
      </p:pic>
      <p:pic>
        <p:nvPicPr>
          <p:cNvPr id="46" name="图片 45">
            <a:extLst>
              <a:ext uri="{FF2B5EF4-FFF2-40B4-BE49-F238E27FC236}">
                <a16:creationId xmlns:a16="http://schemas.microsoft.com/office/drawing/2014/main" id="{BA73B798-6588-4560-A17F-A0997F6AE6F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333621" y="2198862"/>
            <a:ext cx="762311" cy="811813"/>
          </a:xfrm>
          <a:prstGeom prst="rect">
            <a:avLst/>
          </a:prstGeom>
        </p:spPr>
      </p:pic>
      <p:pic>
        <p:nvPicPr>
          <p:cNvPr id="47" name="图片 46">
            <a:extLst>
              <a:ext uri="{FF2B5EF4-FFF2-40B4-BE49-F238E27FC236}">
                <a16:creationId xmlns:a16="http://schemas.microsoft.com/office/drawing/2014/main" id="{3B0C6713-C14B-4EFC-B991-1C725E3B56E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flipV="1">
            <a:off x="51834" y="-45080"/>
            <a:ext cx="772350" cy="786564"/>
          </a:xfrm>
          <a:prstGeom prst="rect">
            <a:avLst/>
          </a:prstGeom>
        </p:spPr>
      </p:pic>
      <p:pic>
        <p:nvPicPr>
          <p:cNvPr id="48" name="图片 47">
            <a:extLst>
              <a:ext uri="{FF2B5EF4-FFF2-40B4-BE49-F238E27FC236}">
                <a16:creationId xmlns:a16="http://schemas.microsoft.com/office/drawing/2014/main" id="{921FC447-1C9C-4EB5-B4C3-E698700C850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1642958" y="5238480"/>
            <a:ext cx="623848" cy="1492939"/>
          </a:xfrm>
          <a:prstGeom prst="rect">
            <a:avLst/>
          </a:prstGeom>
        </p:spPr>
      </p:pic>
      <p:pic>
        <p:nvPicPr>
          <p:cNvPr id="49" name="图片 48">
            <a:extLst>
              <a:ext uri="{FF2B5EF4-FFF2-40B4-BE49-F238E27FC236}">
                <a16:creationId xmlns:a16="http://schemas.microsoft.com/office/drawing/2014/main" id="{B43A7E49-F507-4347-B631-B41044446A41}"/>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10124391" y="-456111"/>
            <a:ext cx="3734962" cy="1077850"/>
          </a:xfrm>
          <a:prstGeom prst="rect">
            <a:avLst/>
          </a:prstGeom>
        </p:spPr>
      </p:pic>
      <p:sp>
        <p:nvSpPr>
          <p:cNvPr id="50" name="矩形 49">
            <a:extLst>
              <a:ext uri="{FF2B5EF4-FFF2-40B4-BE49-F238E27FC236}">
                <a16:creationId xmlns:a16="http://schemas.microsoft.com/office/drawing/2014/main" id="{E241FDD6-8185-45BD-BE60-5CF6C11E6F81}"/>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312805204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1000" fill="hold"/>
                                        <p:tgtEl>
                                          <p:spTgt spid="31"/>
                                        </p:tgtEl>
                                        <p:attrNameLst>
                                          <p:attrName>ppt_w</p:attrName>
                                        </p:attrNameLst>
                                      </p:cBhvr>
                                      <p:tavLst>
                                        <p:tav tm="0">
                                          <p:val>
                                            <p:fltVal val="0"/>
                                          </p:val>
                                        </p:tav>
                                        <p:tav tm="100000">
                                          <p:val>
                                            <p:strVal val="#ppt_w"/>
                                          </p:val>
                                        </p:tav>
                                      </p:tavLst>
                                    </p:anim>
                                    <p:anim calcmode="lin" valueType="num">
                                      <p:cBhvr>
                                        <p:cTn id="14" dur="1000" fill="hold"/>
                                        <p:tgtEl>
                                          <p:spTgt spid="31"/>
                                        </p:tgtEl>
                                        <p:attrNameLst>
                                          <p:attrName>ppt_h</p:attrName>
                                        </p:attrNameLst>
                                      </p:cBhvr>
                                      <p:tavLst>
                                        <p:tav tm="0">
                                          <p:val>
                                            <p:fltVal val="0"/>
                                          </p:val>
                                        </p:tav>
                                        <p:tav tm="100000">
                                          <p:val>
                                            <p:strVal val="#ppt_h"/>
                                          </p:val>
                                        </p:tav>
                                      </p:tavLst>
                                    </p:anim>
                                    <p:anim calcmode="lin" valueType="num">
                                      <p:cBhvr>
                                        <p:cTn id="15" dur="1000" fill="hold"/>
                                        <p:tgtEl>
                                          <p:spTgt spid="31"/>
                                        </p:tgtEl>
                                        <p:attrNameLst>
                                          <p:attrName>style.rotation</p:attrName>
                                        </p:attrNameLst>
                                      </p:cBhvr>
                                      <p:tavLst>
                                        <p:tav tm="0">
                                          <p:val>
                                            <p:fltVal val="90"/>
                                          </p:val>
                                        </p:tav>
                                        <p:tav tm="100000">
                                          <p:val>
                                            <p:fltVal val="0"/>
                                          </p:val>
                                        </p:tav>
                                      </p:tavLst>
                                    </p:anim>
                                    <p:animEffect transition="in" filter="fade">
                                      <p:cBhvr>
                                        <p:cTn id="16" dur="1000"/>
                                        <p:tgtEl>
                                          <p:spTgt spid="31"/>
                                        </p:tgtEl>
                                      </p:cBhvr>
                                    </p:animEffect>
                                  </p:childTnLst>
                                </p:cTn>
                              </p:par>
                              <p:par>
                                <p:cTn id="17" presetID="3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p:cTn id="19" dur="1000" fill="hold"/>
                                        <p:tgtEl>
                                          <p:spTgt spid="38"/>
                                        </p:tgtEl>
                                        <p:attrNameLst>
                                          <p:attrName>ppt_w</p:attrName>
                                        </p:attrNameLst>
                                      </p:cBhvr>
                                      <p:tavLst>
                                        <p:tav tm="0">
                                          <p:val>
                                            <p:fltVal val="0"/>
                                          </p:val>
                                        </p:tav>
                                        <p:tav tm="100000">
                                          <p:val>
                                            <p:strVal val="#ppt_w"/>
                                          </p:val>
                                        </p:tav>
                                      </p:tavLst>
                                    </p:anim>
                                    <p:anim calcmode="lin" valueType="num">
                                      <p:cBhvr>
                                        <p:cTn id="20" dur="1000" fill="hold"/>
                                        <p:tgtEl>
                                          <p:spTgt spid="38"/>
                                        </p:tgtEl>
                                        <p:attrNameLst>
                                          <p:attrName>ppt_h</p:attrName>
                                        </p:attrNameLst>
                                      </p:cBhvr>
                                      <p:tavLst>
                                        <p:tav tm="0">
                                          <p:val>
                                            <p:fltVal val="0"/>
                                          </p:val>
                                        </p:tav>
                                        <p:tav tm="100000">
                                          <p:val>
                                            <p:strVal val="#ppt_h"/>
                                          </p:val>
                                        </p:tav>
                                      </p:tavLst>
                                    </p:anim>
                                    <p:anim calcmode="lin" valueType="num">
                                      <p:cBhvr>
                                        <p:cTn id="21" dur="1000" fill="hold"/>
                                        <p:tgtEl>
                                          <p:spTgt spid="38"/>
                                        </p:tgtEl>
                                        <p:attrNameLst>
                                          <p:attrName>style.rotation</p:attrName>
                                        </p:attrNameLst>
                                      </p:cBhvr>
                                      <p:tavLst>
                                        <p:tav tm="0">
                                          <p:val>
                                            <p:fltVal val="90"/>
                                          </p:val>
                                        </p:tav>
                                        <p:tav tm="100000">
                                          <p:val>
                                            <p:fltVal val="0"/>
                                          </p:val>
                                        </p:tav>
                                      </p:tavLst>
                                    </p:anim>
                                    <p:animEffect transition="in" filter="fade">
                                      <p:cBhvr>
                                        <p:cTn id="22" dur="1000"/>
                                        <p:tgtEl>
                                          <p:spTgt spid="38"/>
                                        </p:tgtEl>
                                      </p:cBhvr>
                                    </p:animEffect>
                                  </p:childTnLst>
                                </p:cTn>
                              </p:par>
                              <p:par>
                                <p:cTn id="23" presetID="3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1000" fill="hold"/>
                                        <p:tgtEl>
                                          <p:spTgt spid="30"/>
                                        </p:tgtEl>
                                        <p:attrNameLst>
                                          <p:attrName>ppt_w</p:attrName>
                                        </p:attrNameLst>
                                      </p:cBhvr>
                                      <p:tavLst>
                                        <p:tav tm="0">
                                          <p:val>
                                            <p:fltVal val="0"/>
                                          </p:val>
                                        </p:tav>
                                        <p:tav tm="100000">
                                          <p:val>
                                            <p:strVal val="#ppt_w"/>
                                          </p:val>
                                        </p:tav>
                                      </p:tavLst>
                                    </p:anim>
                                    <p:anim calcmode="lin" valueType="num">
                                      <p:cBhvr>
                                        <p:cTn id="26" dur="1000" fill="hold"/>
                                        <p:tgtEl>
                                          <p:spTgt spid="30"/>
                                        </p:tgtEl>
                                        <p:attrNameLst>
                                          <p:attrName>ppt_h</p:attrName>
                                        </p:attrNameLst>
                                      </p:cBhvr>
                                      <p:tavLst>
                                        <p:tav tm="0">
                                          <p:val>
                                            <p:fltVal val="0"/>
                                          </p:val>
                                        </p:tav>
                                        <p:tav tm="100000">
                                          <p:val>
                                            <p:strVal val="#ppt_h"/>
                                          </p:val>
                                        </p:tav>
                                      </p:tavLst>
                                    </p:anim>
                                    <p:anim calcmode="lin" valueType="num">
                                      <p:cBhvr>
                                        <p:cTn id="27" dur="1000" fill="hold"/>
                                        <p:tgtEl>
                                          <p:spTgt spid="30"/>
                                        </p:tgtEl>
                                        <p:attrNameLst>
                                          <p:attrName>style.rotation</p:attrName>
                                        </p:attrNameLst>
                                      </p:cBhvr>
                                      <p:tavLst>
                                        <p:tav tm="0">
                                          <p:val>
                                            <p:fltVal val="90"/>
                                          </p:val>
                                        </p:tav>
                                        <p:tav tm="100000">
                                          <p:val>
                                            <p:fltVal val="0"/>
                                          </p:val>
                                        </p:tav>
                                      </p:tavLst>
                                    </p:anim>
                                    <p:animEffect transition="in" filter="fade">
                                      <p:cBhvr>
                                        <p:cTn id="28" dur="1000"/>
                                        <p:tgtEl>
                                          <p:spTgt spid="30"/>
                                        </p:tgtEl>
                                      </p:cBhvr>
                                    </p:animEffect>
                                  </p:childTnLst>
                                </p:cTn>
                              </p:par>
                              <p:par>
                                <p:cTn id="29" presetID="3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p:cTn id="31" dur="1000" fill="hold"/>
                                        <p:tgtEl>
                                          <p:spTgt spid="34"/>
                                        </p:tgtEl>
                                        <p:attrNameLst>
                                          <p:attrName>ppt_w</p:attrName>
                                        </p:attrNameLst>
                                      </p:cBhvr>
                                      <p:tavLst>
                                        <p:tav tm="0">
                                          <p:val>
                                            <p:fltVal val="0"/>
                                          </p:val>
                                        </p:tav>
                                        <p:tav tm="100000">
                                          <p:val>
                                            <p:strVal val="#ppt_w"/>
                                          </p:val>
                                        </p:tav>
                                      </p:tavLst>
                                    </p:anim>
                                    <p:anim calcmode="lin" valueType="num">
                                      <p:cBhvr>
                                        <p:cTn id="32" dur="1000" fill="hold"/>
                                        <p:tgtEl>
                                          <p:spTgt spid="34"/>
                                        </p:tgtEl>
                                        <p:attrNameLst>
                                          <p:attrName>ppt_h</p:attrName>
                                        </p:attrNameLst>
                                      </p:cBhvr>
                                      <p:tavLst>
                                        <p:tav tm="0">
                                          <p:val>
                                            <p:fltVal val="0"/>
                                          </p:val>
                                        </p:tav>
                                        <p:tav tm="100000">
                                          <p:val>
                                            <p:strVal val="#ppt_h"/>
                                          </p:val>
                                        </p:tav>
                                      </p:tavLst>
                                    </p:anim>
                                    <p:anim calcmode="lin" valueType="num">
                                      <p:cBhvr>
                                        <p:cTn id="33" dur="1000" fill="hold"/>
                                        <p:tgtEl>
                                          <p:spTgt spid="34"/>
                                        </p:tgtEl>
                                        <p:attrNameLst>
                                          <p:attrName>style.rotation</p:attrName>
                                        </p:attrNameLst>
                                      </p:cBhvr>
                                      <p:tavLst>
                                        <p:tav tm="0">
                                          <p:val>
                                            <p:fltVal val="90"/>
                                          </p:val>
                                        </p:tav>
                                        <p:tav tm="100000">
                                          <p:val>
                                            <p:fltVal val="0"/>
                                          </p:val>
                                        </p:tav>
                                      </p:tavLst>
                                    </p:anim>
                                    <p:animEffect transition="in" filter="fade">
                                      <p:cBhvr>
                                        <p:cTn id="34" dur="1000"/>
                                        <p:tgtEl>
                                          <p:spTgt spid="34"/>
                                        </p:tgtEl>
                                      </p:cBhvr>
                                    </p:animEffect>
                                  </p:childTnLst>
                                </p:cTn>
                              </p:par>
                              <p:par>
                                <p:cTn id="35" presetID="3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1000" fill="hold"/>
                                        <p:tgtEl>
                                          <p:spTgt spid="33"/>
                                        </p:tgtEl>
                                        <p:attrNameLst>
                                          <p:attrName>ppt_w</p:attrName>
                                        </p:attrNameLst>
                                      </p:cBhvr>
                                      <p:tavLst>
                                        <p:tav tm="0">
                                          <p:val>
                                            <p:fltVal val="0"/>
                                          </p:val>
                                        </p:tav>
                                        <p:tav tm="100000">
                                          <p:val>
                                            <p:strVal val="#ppt_w"/>
                                          </p:val>
                                        </p:tav>
                                      </p:tavLst>
                                    </p:anim>
                                    <p:anim calcmode="lin" valueType="num">
                                      <p:cBhvr>
                                        <p:cTn id="38" dur="1000" fill="hold"/>
                                        <p:tgtEl>
                                          <p:spTgt spid="33"/>
                                        </p:tgtEl>
                                        <p:attrNameLst>
                                          <p:attrName>ppt_h</p:attrName>
                                        </p:attrNameLst>
                                      </p:cBhvr>
                                      <p:tavLst>
                                        <p:tav tm="0">
                                          <p:val>
                                            <p:fltVal val="0"/>
                                          </p:val>
                                        </p:tav>
                                        <p:tav tm="100000">
                                          <p:val>
                                            <p:strVal val="#ppt_h"/>
                                          </p:val>
                                        </p:tav>
                                      </p:tavLst>
                                    </p:anim>
                                    <p:anim calcmode="lin" valueType="num">
                                      <p:cBhvr>
                                        <p:cTn id="39" dur="1000" fill="hold"/>
                                        <p:tgtEl>
                                          <p:spTgt spid="33"/>
                                        </p:tgtEl>
                                        <p:attrNameLst>
                                          <p:attrName>style.rotation</p:attrName>
                                        </p:attrNameLst>
                                      </p:cBhvr>
                                      <p:tavLst>
                                        <p:tav tm="0">
                                          <p:val>
                                            <p:fltVal val="90"/>
                                          </p:val>
                                        </p:tav>
                                        <p:tav tm="100000">
                                          <p:val>
                                            <p:fltVal val="0"/>
                                          </p:val>
                                        </p:tav>
                                      </p:tavLst>
                                    </p:anim>
                                    <p:animEffect transition="in" filter="fade">
                                      <p:cBhvr>
                                        <p:cTn id="40" dur="1000"/>
                                        <p:tgtEl>
                                          <p:spTgt spid="33"/>
                                        </p:tgtEl>
                                      </p:cBhvr>
                                    </p:animEffect>
                                  </p:childTnLst>
                                </p:cTn>
                              </p:par>
                              <p:par>
                                <p:cTn id="41" presetID="3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1000" fill="hold"/>
                                        <p:tgtEl>
                                          <p:spTgt spid="37"/>
                                        </p:tgtEl>
                                        <p:attrNameLst>
                                          <p:attrName>ppt_w</p:attrName>
                                        </p:attrNameLst>
                                      </p:cBhvr>
                                      <p:tavLst>
                                        <p:tav tm="0">
                                          <p:val>
                                            <p:fltVal val="0"/>
                                          </p:val>
                                        </p:tav>
                                        <p:tav tm="100000">
                                          <p:val>
                                            <p:strVal val="#ppt_w"/>
                                          </p:val>
                                        </p:tav>
                                      </p:tavLst>
                                    </p:anim>
                                    <p:anim calcmode="lin" valueType="num">
                                      <p:cBhvr>
                                        <p:cTn id="44" dur="1000" fill="hold"/>
                                        <p:tgtEl>
                                          <p:spTgt spid="37"/>
                                        </p:tgtEl>
                                        <p:attrNameLst>
                                          <p:attrName>ppt_h</p:attrName>
                                        </p:attrNameLst>
                                      </p:cBhvr>
                                      <p:tavLst>
                                        <p:tav tm="0">
                                          <p:val>
                                            <p:fltVal val="0"/>
                                          </p:val>
                                        </p:tav>
                                        <p:tav tm="100000">
                                          <p:val>
                                            <p:strVal val="#ppt_h"/>
                                          </p:val>
                                        </p:tav>
                                      </p:tavLst>
                                    </p:anim>
                                    <p:anim calcmode="lin" valueType="num">
                                      <p:cBhvr>
                                        <p:cTn id="45" dur="1000" fill="hold"/>
                                        <p:tgtEl>
                                          <p:spTgt spid="37"/>
                                        </p:tgtEl>
                                        <p:attrNameLst>
                                          <p:attrName>style.rotation</p:attrName>
                                        </p:attrNameLst>
                                      </p:cBhvr>
                                      <p:tavLst>
                                        <p:tav tm="0">
                                          <p:val>
                                            <p:fltVal val="90"/>
                                          </p:val>
                                        </p:tav>
                                        <p:tav tm="100000">
                                          <p:val>
                                            <p:fltVal val="0"/>
                                          </p:val>
                                        </p:tav>
                                      </p:tavLst>
                                    </p:anim>
                                    <p:animEffect transition="in" filter="fade">
                                      <p:cBhvr>
                                        <p:cTn id="46" dur="10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750" fill="hold"/>
                                        <p:tgtEl>
                                          <p:spTgt spid="11"/>
                                        </p:tgtEl>
                                        <p:attrNameLst>
                                          <p:attrName>ppt_x</p:attrName>
                                        </p:attrNameLst>
                                      </p:cBhvr>
                                      <p:tavLst>
                                        <p:tav tm="0">
                                          <p:val>
                                            <p:strVal val="#ppt_x"/>
                                          </p:val>
                                        </p:tav>
                                        <p:tav tm="100000">
                                          <p:val>
                                            <p:strVal val="#ppt_x"/>
                                          </p:val>
                                        </p:tav>
                                      </p:tavLst>
                                    </p:anim>
                                    <p:anim calcmode="lin" valueType="num">
                                      <p:cBhvr additive="base">
                                        <p:cTn id="5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par>
                                <p:cTn id="58" presetID="10" presetClass="entr" presetSubtype="0" fill="hold"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par>
                                <p:cTn id="61" presetID="10" presetClass="entr" presetSubtype="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500"/>
                                        <p:tgtEl>
                                          <p:spTgt spid="41"/>
                                        </p:tgtEl>
                                      </p:cBhvr>
                                    </p:animEffect>
                                  </p:childTnLst>
                                </p:cTn>
                              </p:par>
                              <p:par>
                                <p:cTn id="64" presetID="10" presetClass="entr" presetSubtype="0" fill="hold"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par>
                                <p:cTn id="67" presetID="10" presetClass="entr" presetSubtype="0"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500"/>
                                        <p:tgtEl>
                                          <p:spTgt spid="43"/>
                                        </p:tgtEl>
                                      </p:cBhvr>
                                    </p:animEffect>
                                  </p:childTnLst>
                                </p:cTn>
                              </p:par>
                              <p:par>
                                <p:cTn id="70" presetID="10" presetClass="entr" presetSubtype="0" fill="hold"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par>
                                <p:cTn id="73" presetID="10" presetClass="entr" presetSubtype="0" fill="hold" nodeType="with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500"/>
                                        <p:tgtEl>
                                          <p:spTgt spid="45"/>
                                        </p:tgtEl>
                                      </p:cBhvr>
                                    </p:animEffect>
                                  </p:childTnLst>
                                </p:cTn>
                              </p:par>
                              <p:par>
                                <p:cTn id="76" presetID="10" presetClass="entr" presetSubtype="0" fill="hold"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500"/>
                                        <p:tgtEl>
                                          <p:spTgt spid="46"/>
                                        </p:tgtEl>
                                      </p:cBhvr>
                                    </p:animEffect>
                                  </p:childTnLst>
                                </p:cTn>
                              </p:par>
                              <p:par>
                                <p:cTn id="79" presetID="10" presetClass="entr" presetSubtype="0" fill="hold" nodeType="with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500"/>
                                        <p:tgtEl>
                                          <p:spTgt spid="47"/>
                                        </p:tgtEl>
                                      </p:cBhvr>
                                    </p:animEffect>
                                  </p:childTnLst>
                                </p:cTn>
                              </p:par>
                              <p:par>
                                <p:cTn id="82" presetID="10" presetClass="entr" presetSubtype="0" fill="hold" nodeType="with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fade">
                                      <p:cBhvr>
                                        <p:cTn id="84" dur="500"/>
                                        <p:tgtEl>
                                          <p:spTgt spid="48"/>
                                        </p:tgtEl>
                                      </p:cBhvr>
                                    </p:animEffect>
                                  </p:childTnLst>
                                </p:cTn>
                              </p:par>
                              <p:par>
                                <p:cTn id="85" presetID="10" presetClass="entr" presetSubtype="0" fill="hold" nodeType="with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37" fill="hold" grpId="0" nodeType="click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barn(outVertical)">
                                      <p:cBhvr>
                                        <p:cTn id="9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5F48C1C5-A982-447E-B58B-94B764629845}"/>
              </a:ext>
            </a:extLst>
          </p:cNvPr>
          <p:cNvPicPr>
            <a:picLocks noChangeAspect="1"/>
          </p:cNvPicPr>
          <p:nvPr userDrawn="1"/>
        </p:nvPicPr>
        <p:blipFill>
          <a:blip r:embed="rId2"/>
          <a:stretch>
            <a:fillRect/>
          </a:stretch>
        </p:blipFill>
        <p:spPr>
          <a:xfrm>
            <a:off x="10444041" y="6048241"/>
            <a:ext cx="622913" cy="621500"/>
          </a:xfrm>
          <a:prstGeom prst="rect">
            <a:avLst/>
          </a:prstGeom>
        </p:spPr>
      </p:pic>
      <p:pic>
        <p:nvPicPr>
          <p:cNvPr id="34" name="图片 33">
            <a:extLst>
              <a:ext uri="{FF2B5EF4-FFF2-40B4-BE49-F238E27FC236}">
                <a16:creationId xmlns:a16="http://schemas.microsoft.com/office/drawing/2014/main" id="{3BCCF588-96F8-4DB4-92AF-02A3112284D1}"/>
              </a:ext>
            </a:extLst>
          </p:cNvPr>
          <p:cNvPicPr>
            <a:picLocks noChangeAspect="1"/>
          </p:cNvPicPr>
          <p:nvPr userDrawn="1"/>
        </p:nvPicPr>
        <p:blipFill>
          <a:blip r:embed="rId3"/>
          <a:stretch>
            <a:fillRect/>
          </a:stretch>
        </p:blipFill>
        <p:spPr>
          <a:xfrm>
            <a:off x="7056798" y="6368500"/>
            <a:ext cx="490613" cy="489500"/>
          </a:xfrm>
          <a:prstGeom prst="rect">
            <a:avLst/>
          </a:prstGeom>
        </p:spPr>
      </p:pic>
      <p:pic>
        <p:nvPicPr>
          <p:cNvPr id="38" name="图片 37">
            <a:extLst>
              <a:ext uri="{FF2B5EF4-FFF2-40B4-BE49-F238E27FC236}">
                <a16:creationId xmlns:a16="http://schemas.microsoft.com/office/drawing/2014/main" id="{7C281DA0-215E-45C3-8D1D-D86E59F3C5DE}"/>
              </a:ext>
            </a:extLst>
          </p:cNvPr>
          <p:cNvPicPr>
            <a:picLocks noChangeAspect="1"/>
          </p:cNvPicPr>
          <p:nvPr userDrawn="1"/>
        </p:nvPicPr>
        <p:blipFill>
          <a:blip r:embed="rId4"/>
          <a:stretch>
            <a:fillRect/>
          </a:stretch>
        </p:blipFill>
        <p:spPr>
          <a:xfrm>
            <a:off x="138497" y="6236500"/>
            <a:ext cx="744188" cy="621500"/>
          </a:xfrm>
          <a:prstGeom prst="rect">
            <a:avLst/>
          </a:prstGeom>
        </p:spPr>
      </p:pic>
      <p:pic>
        <p:nvPicPr>
          <p:cNvPr id="39" name="图片 38">
            <a:extLst>
              <a:ext uri="{FF2B5EF4-FFF2-40B4-BE49-F238E27FC236}">
                <a16:creationId xmlns:a16="http://schemas.microsoft.com/office/drawing/2014/main" id="{C9D579E6-9747-4D6D-AEE6-5204FF6C1CA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8532623" y="4121838"/>
            <a:ext cx="3734962" cy="1077850"/>
          </a:xfrm>
          <a:prstGeom prst="rect">
            <a:avLst/>
          </a:prstGeom>
        </p:spPr>
      </p:pic>
      <p:pic>
        <p:nvPicPr>
          <p:cNvPr id="40" name="图片 39">
            <a:extLst>
              <a:ext uri="{FF2B5EF4-FFF2-40B4-BE49-F238E27FC236}">
                <a16:creationId xmlns:a16="http://schemas.microsoft.com/office/drawing/2014/main" id="{3F94F288-60E8-4D28-9A85-6E056F0A546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497954" y="441469"/>
            <a:ext cx="858597" cy="722476"/>
          </a:xfrm>
          <a:prstGeom prst="rect">
            <a:avLst/>
          </a:prstGeom>
        </p:spPr>
      </p:pic>
      <p:pic>
        <p:nvPicPr>
          <p:cNvPr id="41" name="图片 40">
            <a:extLst>
              <a:ext uri="{FF2B5EF4-FFF2-40B4-BE49-F238E27FC236}">
                <a16:creationId xmlns:a16="http://schemas.microsoft.com/office/drawing/2014/main" id="{AB602572-A73B-4DAA-9C70-7A254267539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3998288">
            <a:off x="5458111" y="6089493"/>
            <a:ext cx="824086" cy="693436"/>
          </a:xfrm>
          <a:prstGeom prst="rect">
            <a:avLst/>
          </a:prstGeom>
        </p:spPr>
      </p:pic>
      <p:pic>
        <p:nvPicPr>
          <p:cNvPr id="42" name="图片 41">
            <a:extLst>
              <a:ext uri="{FF2B5EF4-FFF2-40B4-BE49-F238E27FC236}">
                <a16:creationId xmlns:a16="http://schemas.microsoft.com/office/drawing/2014/main" id="{00DAFCA6-F08F-4E72-B841-7E63E8DC939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8917281" y="129423"/>
            <a:ext cx="623848" cy="1492939"/>
          </a:xfrm>
          <a:prstGeom prst="rect">
            <a:avLst/>
          </a:prstGeom>
        </p:spPr>
      </p:pic>
      <p:pic>
        <p:nvPicPr>
          <p:cNvPr id="43" name="图片 42">
            <a:extLst>
              <a:ext uri="{FF2B5EF4-FFF2-40B4-BE49-F238E27FC236}">
                <a16:creationId xmlns:a16="http://schemas.microsoft.com/office/drawing/2014/main" id="{6F655113-20E4-4EED-84C7-C333C7545F7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20478465">
            <a:off x="146272" y="3060882"/>
            <a:ext cx="623848" cy="1492939"/>
          </a:xfrm>
          <a:prstGeom prst="rect">
            <a:avLst/>
          </a:prstGeom>
        </p:spPr>
      </p:pic>
      <p:pic>
        <p:nvPicPr>
          <p:cNvPr id="44" name="图片 43">
            <a:extLst>
              <a:ext uri="{FF2B5EF4-FFF2-40B4-BE49-F238E27FC236}">
                <a16:creationId xmlns:a16="http://schemas.microsoft.com/office/drawing/2014/main" id="{D08E35A7-BC8D-4CC0-81FF-73ED213E987F}"/>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11680721" y="2327517"/>
            <a:ext cx="762311" cy="811813"/>
          </a:xfrm>
          <a:prstGeom prst="rect">
            <a:avLst/>
          </a:prstGeom>
        </p:spPr>
      </p:pic>
      <p:pic>
        <p:nvPicPr>
          <p:cNvPr id="45" name="图片 44">
            <a:extLst>
              <a:ext uri="{FF2B5EF4-FFF2-40B4-BE49-F238E27FC236}">
                <a16:creationId xmlns:a16="http://schemas.microsoft.com/office/drawing/2014/main" id="{74B6BE5B-31E8-4525-AE3E-45FBEDFC38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8760471" y="6181219"/>
            <a:ext cx="762311" cy="811813"/>
          </a:xfrm>
          <a:prstGeom prst="rect">
            <a:avLst/>
          </a:prstGeom>
        </p:spPr>
      </p:pic>
      <p:pic>
        <p:nvPicPr>
          <p:cNvPr id="46" name="图片 45">
            <a:extLst>
              <a:ext uri="{FF2B5EF4-FFF2-40B4-BE49-F238E27FC236}">
                <a16:creationId xmlns:a16="http://schemas.microsoft.com/office/drawing/2014/main" id="{BA73B798-6588-4560-A17F-A0997F6AE6F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618276" y="2004787"/>
            <a:ext cx="762311" cy="811813"/>
          </a:xfrm>
          <a:prstGeom prst="rect">
            <a:avLst/>
          </a:prstGeom>
        </p:spPr>
      </p:pic>
      <p:pic>
        <p:nvPicPr>
          <p:cNvPr id="47" name="图片 46">
            <a:extLst>
              <a:ext uri="{FF2B5EF4-FFF2-40B4-BE49-F238E27FC236}">
                <a16:creationId xmlns:a16="http://schemas.microsoft.com/office/drawing/2014/main" id="{3B0C6713-C14B-4EFC-B991-1C725E3B56E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flipV="1">
            <a:off x="-15937" y="265670"/>
            <a:ext cx="772350" cy="786564"/>
          </a:xfrm>
          <a:prstGeom prst="rect">
            <a:avLst/>
          </a:prstGeom>
        </p:spPr>
      </p:pic>
      <p:pic>
        <p:nvPicPr>
          <p:cNvPr id="48" name="图片 47">
            <a:extLst>
              <a:ext uri="{FF2B5EF4-FFF2-40B4-BE49-F238E27FC236}">
                <a16:creationId xmlns:a16="http://schemas.microsoft.com/office/drawing/2014/main" id="{921FC447-1C9C-4EB5-B4C3-E698700C850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1575187" y="5549230"/>
            <a:ext cx="623848" cy="1492939"/>
          </a:xfrm>
          <a:prstGeom prst="rect">
            <a:avLst/>
          </a:prstGeom>
        </p:spPr>
      </p:pic>
      <p:pic>
        <p:nvPicPr>
          <p:cNvPr id="49" name="图片 48">
            <a:extLst>
              <a:ext uri="{FF2B5EF4-FFF2-40B4-BE49-F238E27FC236}">
                <a16:creationId xmlns:a16="http://schemas.microsoft.com/office/drawing/2014/main" id="{B43A7E49-F507-4347-B631-B41044446A4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10056620" y="-145361"/>
            <a:ext cx="3734962" cy="1077850"/>
          </a:xfrm>
          <a:prstGeom prst="rect">
            <a:avLst/>
          </a:prstGeom>
        </p:spPr>
      </p:pic>
      <p:pic>
        <p:nvPicPr>
          <p:cNvPr id="2" name="图片 1">
            <a:extLst>
              <a:ext uri="{FF2B5EF4-FFF2-40B4-BE49-F238E27FC236}">
                <a16:creationId xmlns:a16="http://schemas.microsoft.com/office/drawing/2014/main" id="{5ECF45F9-EE21-4577-9567-587E685234D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598829">
            <a:off x="3037395" y="5813875"/>
            <a:ext cx="1866300" cy="1492359"/>
          </a:xfrm>
          <a:prstGeom prst="rect">
            <a:avLst/>
          </a:prstGeom>
        </p:spPr>
      </p:pic>
      <p:pic>
        <p:nvPicPr>
          <p:cNvPr id="3" name="图片 2">
            <a:extLst>
              <a:ext uri="{FF2B5EF4-FFF2-40B4-BE49-F238E27FC236}">
                <a16:creationId xmlns:a16="http://schemas.microsoft.com/office/drawing/2014/main" id="{37F81CC4-918D-4EF0-BBFD-38382722D98D}"/>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0" y="4755776"/>
            <a:ext cx="1531686" cy="1008164"/>
          </a:xfrm>
          <a:prstGeom prst="rect">
            <a:avLst/>
          </a:prstGeom>
        </p:spPr>
      </p:pic>
      <p:pic>
        <p:nvPicPr>
          <p:cNvPr id="4" name="图片 3">
            <a:extLst>
              <a:ext uri="{FF2B5EF4-FFF2-40B4-BE49-F238E27FC236}">
                <a16:creationId xmlns:a16="http://schemas.microsoft.com/office/drawing/2014/main" id="{BF81C2A7-BAD4-4376-95C9-E47052AD98C8}"/>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115209" y="605922"/>
            <a:ext cx="1769706" cy="1156203"/>
          </a:xfrm>
          <a:prstGeom prst="rect">
            <a:avLst/>
          </a:prstGeom>
        </p:spPr>
      </p:pic>
      <p:pic>
        <p:nvPicPr>
          <p:cNvPr id="5" name="图片 4">
            <a:extLst>
              <a:ext uri="{FF2B5EF4-FFF2-40B4-BE49-F238E27FC236}">
                <a16:creationId xmlns:a16="http://schemas.microsoft.com/office/drawing/2014/main" id="{D734C552-FEF8-4FAB-8032-669B4AE87E82}"/>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20763630">
            <a:off x="9690847" y="3955409"/>
            <a:ext cx="1853147" cy="1858779"/>
          </a:xfrm>
          <a:prstGeom prst="rect">
            <a:avLst/>
          </a:prstGeom>
        </p:spPr>
      </p:pic>
      <p:pic>
        <p:nvPicPr>
          <p:cNvPr id="6" name="图片 5">
            <a:extLst>
              <a:ext uri="{FF2B5EF4-FFF2-40B4-BE49-F238E27FC236}">
                <a16:creationId xmlns:a16="http://schemas.microsoft.com/office/drawing/2014/main" id="{C729EC85-0A27-45B6-8C19-F511DDF60B2D}"/>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89106" y="180588"/>
            <a:ext cx="1244835" cy="1238637"/>
          </a:xfrm>
          <a:prstGeom prst="rect">
            <a:avLst/>
          </a:prstGeom>
        </p:spPr>
      </p:pic>
      <p:pic>
        <p:nvPicPr>
          <p:cNvPr id="50" name="图片 49">
            <a:extLst>
              <a:ext uri="{FF2B5EF4-FFF2-40B4-BE49-F238E27FC236}">
                <a16:creationId xmlns:a16="http://schemas.microsoft.com/office/drawing/2014/main" id="{0FAC6946-0B96-4FCC-9B96-02795EDD74C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1634015">
            <a:off x="10973360" y="6319591"/>
            <a:ext cx="866944" cy="923241"/>
          </a:xfrm>
          <a:prstGeom prst="rect">
            <a:avLst/>
          </a:prstGeom>
        </p:spPr>
      </p:pic>
    </p:spTree>
    <p:extLst>
      <p:ext uri="{BB962C8B-B14F-4D97-AF65-F5344CB8AC3E}">
        <p14:creationId xmlns:p14="http://schemas.microsoft.com/office/powerpoint/2010/main" val="137248918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328556" y="3153649"/>
            <a:ext cx="3734962" cy="1077850"/>
          </a:xfrm>
          <a:prstGeom prst="rect">
            <a:avLst/>
          </a:prstGeom>
        </p:spPr>
      </p:pic>
      <p:pic>
        <p:nvPicPr>
          <p:cNvPr id="164" name="图片 163">
            <a:extLst>
              <a:ext uri="{FF2B5EF4-FFF2-40B4-BE49-F238E27FC236}">
                <a16:creationId xmlns:a16="http://schemas.microsoft.com/office/drawing/2014/main" id="{49CDE945-6BF2-481D-8F30-67121F62FF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40555" y="6032124"/>
            <a:ext cx="1304819" cy="676105"/>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55804" y="5731600"/>
            <a:ext cx="2196463" cy="953939"/>
          </a:xfrm>
          <a:prstGeom prst="rect">
            <a:avLst/>
          </a:prstGeom>
        </p:spPr>
      </p:pic>
      <p:pic>
        <p:nvPicPr>
          <p:cNvPr id="169" name="图片 168">
            <a:extLst>
              <a:ext uri="{FF2B5EF4-FFF2-40B4-BE49-F238E27FC236}">
                <a16:creationId xmlns:a16="http://schemas.microsoft.com/office/drawing/2014/main" id="{34BC306E-DCCF-4BC0-841F-16A009681CD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9573738">
            <a:off x="9481536" y="331823"/>
            <a:ext cx="2072496" cy="1758364"/>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8687064">
            <a:off x="59466" y="378377"/>
            <a:ext cx="2164257" cy="1134717"/>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4783687">
            <a:off x="8461008" y="5940294"/>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10889516" y="1734105"/>
            <a:ext cx="623848" cy="1492939"/>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969206" y="5952225"/>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782262" y="627565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9213732" y="5557544"/>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631922" y="413971"/>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747819" y="276045"/>
            <a:ext cx="1005532" cy="797344"/>
          </a:xfrm>
          <a:prstGeom prst="rect">
            <a:avLst/>
          </a:prstGeom>
        </p:spPr>
      </p:pic>
      <p:pic>
        <p:nvPicPr>
          <p:cNvPr id="19" name="图片 18">
            <a:extLst>
              <a:ext uri="{FF2B5EF4-FFF2-40B4-BE49-F238E27FC236}">
                <a16:creationId xmlns:a16="http://schemas.microsoft.com/office/drawing/2014/main" id="{BE4CDBE4-C622-4AA1-B9C7-EBCE767D3B9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963836" y="5537492"/>
            <a:ext cx="1481900" cy="1474522"/>
          </a:xfrm>
          <a:prstGeom prst="rect">
            <a:avLst/>
          </a:prstGeom>
        </p:spPr>
      </p:pic>
      <p:pic>
        <p:nvPicPr>
          <p:cNvPr id="21" name="图片 20">
            <a:extLst>
              <a:ext uri="{FF2B5EF4-FFF2-40B4-BE49-F238E27FC236}">
                <a16:creationId xmlns:a16="http://schemas.microsoft.com/office/drawing/2014/main" id="{8807B3B9-A830-40F3-8115-59CC6FB0D150}"/>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rot="20949541">
            <a:off x="263373" y="4956866"/>
            <a:ext cx="1866300" cy="1492359"/>
          </a:xfrm>
          <a:prstGeom prst="rect">
            <a:avLst/>
          </a:prstGeom>
        </p:spPr>
      </p:pic>
      <p:pic>
        <p:nvPicPr>
          <p:cNvPr id="22" name="图片 21">
            <a:extLst>
              <a:ext uri="{FF2B5EF4-FFF2-40B4-BE49-F238E27FC236}">
                <a16:creationId xmlns:a16="http://schemas.microsoft.com/office/drawing/2014/main" id="{6603A7C9-F30C-427A-A666-CE627B909BF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403933" y="5744439"/>
            <a:ext cx="623848" cy="1492939"/>
          </a:xfrm>
          <a:prstGeom prst="rect">
            <a:avLst/>
          </a:prstGeom>
        </p:spPr>
      </p:pic>
      <p:pic>
        <p:nvPicPr>
          <p:cNvPr id="23" name="图片 22">
            <a:extLst>
              <a:ext uri="{FF2B5EF4-FFF2-40B4-BE49-F238E27FC236}">
                <a16:creationId xmlns:a16="http://schemas.microsoft.com/office/drawing/2014/main" id="{2CBA37ED-7516-423D-989F-F0A478A7F4C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20906102" flipV="1">
            <a:off x="5677087" y="6260142"/>
            <a:ext cx="623848" cy="1351314"/>
          </a:xfrm>
          <a:prstGeom prst="rect">
            <a:avLst/>
          </a:prstGeom>
        </p:spPr>
      </p:pic>
      <p:sp>
        <p:nvSpPr>
          <p:cNvPr id="18" name="矩形 17">
            <a:extLst>
              <a:ext uri="{FF2B5EF4-FFF2-40B4-BE49-F238E27FC236}">
                <a16:creationId xmlns:a16="http://schemas.microsoft.com/office/drawing/2014/main" id="{C0081F9A-7780-4289-AE96-7407AC6BEB19}"/>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341938833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 calcmode="lin" valueType="num">
                                      <p:cBhvr>
                                        <p:cTn id="7" dur="1000" fill="hold"/>
                                        <p:tgtEl>
                                          <p:spTgt spid="165"/>
                                        </p:tgtEl>
                                        <p:attrNameLst>
                                          <p:attrName>ppt_w</p:attrName>
                                        </p:attrNameLst>
                                      </p:cBhvr>
                                      <p:tavLst>
                                        <p:tav tm="0">
                                          <p:val>
                                            <p:fltVal val="0"/>
                                          </p:val>
                                        </p:tav>
                                        <p:tav tm="100000">
                                          <p:val>
                                            <p:strVal val="#ppt_w"/>
                                          </p:val>
                                        </p:tav>
                                      </p:tavLst>
                                    </p:anim>
                                    <p:anim calcmode="lin" valueType="num">
                                      <p:cBhvr>
                                        <p:cTn id="8" dur="1000" fill="hold"/>
                                        <p:tgtEl>
                                          <p:spTgt spid="165"/>
                                        </p:tgtEl>
                                        <p:attrNameLst>
                                          <p:attrName>ppt_h</p:attrName>
                                        </p:attrNameLst>
                                      </p:cBhvr>
                                      <p:tavLst>
                                        <p:tav tm="0">
                                          <p:val>
                                            <p:fltVal val="0"/>
                                          </p:val>
                                        </p:tav>
                                        <p:tav tm="100000">
                                          <p:val>
                                            <p:strVal val="#ppt_h"/>
                                          </p:val>
                                        </p:tav>
                                      </p:tavLst>
                                    </p:anim>
                                    <p:anim calcmode="lin" valueType="num">
                                      <p:cBhvr>
                                        <p:cTn id="9" dur="1000" fill="hold"/>
                                        <p:tgtEl>
                                          <p:spTgt spid="165"/>
                                        </p:tgtEl>
                                        <p:attrNameLst>
                                          <p:attrName>style.rotation</p:attrName>
                                        </p:attrNameLst>
                                      </p:cBhvr>
                                      <p:tavLst>
                                        <p:tav tm="0">
                                          <p:val>
                                            <p:fltVal val="90"/>
                                          </p:val>
                                        </p:tav>
                                        <p:tav tm="100000">
                                          <p:val>
                                            <p:fltVal val="0"/>
                                          </p:val>
                                        </p:tav>
                                      </p:tavLst>
                                    </p:anim>
                                    <p:animEffect transition="in" filter="fade">
                                      <p:cBhvr>
                                        <p:cTn id="10" dur="1000"/>
                                        <p:tgtEl>
                                          <p:spTgt spid="165"/>
                                        </p:tgtEl>
                                      </p:cBhvr>
                                    </p:animEffect>
                                  </p:childTnLst>
                                </p:cTn>
                              </p:par>
                              <p:par>
                                <p:cTn id="11" presetID="31" presetClass="entr" presetSubtype="0" fill="hold" nodeType="withEffect">
                                  <p:stCondLst>
                                    <p:cond delay="0"/>
                                  </p:stCondLst>
                                  <p:childTnLst>
                                    <p:set>
                                      <p:cBhvr>
                                        <p:cTn id="12" dur="1" fill="hold">
                                          <p:stCondLst>
                                            <p:cond delay="0"/>
                                          </p:stCondLst>
                                        </p:cTn>
                                        <p:tgtEl>
                                          <p:spTgt spid="169"/>
                                        </p:tgtEl>
                                        <p:attrNameLst>
                                          <p:attrName>style.visibility</p:attrName>
                                        </p:attrNameLst>
                                      </p:cBhvr>
                                      <p:to>
                                        <p:strVal val="visible"/>
                                      </p:to>
                                    </p:set>
                                    <p:anim calcmode="lin" valueType="num">
                                      <p:cBhvr>
                                        <p:cTn id="13" dur="1000" fill="hold"/>
                                        <p:tgtEl>
                                          <p:spTgt spid="169"/>
                                        </p:tgtEl>
                                        <p:attrNameLst>
                                          <p:attrName>ppt_w</p:attrName>
                                        </p:attrNameLst>
                                      </p:cBhvr>
                                      <p:tavLst>
                                        <p:tav tm="0">
                                          <p:val>
                                            <p:fltVal val="0"/>
                                          </p:val>
                                        </p:tav>
                                        <p:tav tm="100000">
                                          <p:val>
                                            <p:strVal val="#ppt_w"/>
                                          </p:val>
                                        </p:tav>
                                      </p:tavLst>
                                    </p:anim>
                                    <p:anim calcmode="lin" valueType="num">
                                      <p:cBhvr>
                                        <p:cTn id="14" dur="1000" fill="hold"/>
                                        <p:tgtEl>
                                          <p:spTgt spid="169"/>
                                        </p:tgtEl>
                                        <p:attrNameLst>
                                          <p:attrName>ppt_h</p:attrName>
                                        </p:attrNameLst>
                                      </p:cBhvr>
                                      <p:tavLst>
                                        <p:tav tm="0">
                                          <p:val>
                                            <p:fltVal val="0"/>
                                          </p:val>
                                        </p:tav>
                                        <p:tav tm="100000">
                                          <p:val>
                                            <p:strVal val="#ppt_h"/>
                                          </p:val>
                                        </p:tav>
                                      </p:tavLst>
                                    </p:anim>
                                    <p:anim calcmode="lin" valueType="num">
                                      <p:cBhvr>
                                        <p:cTn id="15" dur="1000" fill="hold"/>
                                        <p:tgtEl>
                                          <p:spTgt spid="169"/>
                                        </p:tgtEl>
                                        <p:attrNameLst>
                                          <p:attrName>style.rotation</p:attrName>
                                        </p:attrNameLst>
                                      </p:cBhvr>
                                      <p:tavLst>
                                        <p:tav tm="0">
                                          <p:val>
                                            <p:fltVal val="90"/>
                                          </p:val>
                                        </p:tav>
                                        <p:tav tm="100000">
                                          <p:val>
                                            <p:fltVal val="0"/>
                                          </p:val>
                                        </p:tav>
                                      </p:tavLst>
                                    </p:anim>
                                    <p:animEffect transition="in" filter="fade">
                                      <p:cBhvr>
                                        <p:cTn id="16" dur="1000"/>
                                        <p:tgtEl>
                                          <p:spTgt spid="169"/>
                                        </p:tgtEl>
                                      </p:cBhvr>
                                    </p:animEffect>
                                  </p:childTnLst>
                                </p:cTn>
                              </p:par>
                              <p:par>
                                <p:cTn id="17" presetID="3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fltVal val="0"/>
                                          </p:val>
                                        </p:tav>
                                        <p:tav tm="100000">
                                          <p:val>
                                            <p:strVal val="#ppt_w"/>
                                          </p:val>
                                        </p:tav>
                                      </p:tavLst>
                                    </p:anim>
                                    <p:anim calcmode="lin" valueType="num">
                                      <p:cBhvr>
                                        <p:cTn id="20" dur="1000" fill="hold"/>
                                        <p:tgtEl>
                                          <p:spTgt spid="19"/>
                                        </p:tgtEl>
                                        <p:attrNameLst>
                                          <p:attrName>ppt_h</p:attrName>
                                        </p:attrNameLst>
                                      </p:cBhvr>
                                      <p:tavLst>
                                        <p:tav tm="0">
                                          <p:val>
                                            <p:fltVal val="0"/>
                                          </p:val>
                                        </p:tav>
                                        <p:tav tm="100000">
                                          <p:val>
                                            <p:strVal val="#ppt_h"/>
                                          </p:val>
                                        </p:tav>
                                      </p:tavLst>
                                    </p:anim>
                                    <p:anim calcmode="lin" valueType="num">
                                      <p:cBhvr>
                                        <p:cTn id="21" dur="1000" fill="hold"/>
                                        <p:tgtEl>
                                          <p:spTgt spid="19"/>
                                        </p:tgtEl>
                                        <p:attrNameLst>
                                          <p:attrName>style.rotation</p:attrName>
                                        </p:attrNameLst>
                                      </p:cBhvr>
                                      <p:tavLst>
                                        <p:tav tm="0">
                                          <p:val>
                                            <p:fltVal val="90"/>
                                          </p:val>
                                        </p:tav>
                                        <p:tav tm="100000">
                                          <p:val>
                                            <p:fltVal val="0"/>
                                          </p:val>
                                        </p:tav>
                                      </p:tavLst>
                                    </p:anim>
                                    <p:animEffect transition="in" filter="fade">
                                      <p:cBhvr>
                                        <p:cTn id="22" dur="1000"/>
                                        <p:tgtEl>
                                          <p:spTgt spid="19"/>
                                        </p:tgtEl>
                                      </p:cBhvr>
                                    </p:animEffect>
                                  </p:childTnLst>
                                </p:cTn>
                              </p:par>
                              <p:par>
                                <p:cTn id="23" presetID="3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1000" fill="hold"/>
                                        <p:tgtEl>
                                          <p:spTgt spid="21"/>
                                        </p:tgtEl>
                                        <p:attrNameLst>
                                          <p:attrName>ppt_w</p:attrName>
                                        </p:attrNameLst>
                                      </p:cBhvr>
                                      <p:tavLst>
                                        <p:tav tm="0">
                                          <p:val>
                                            <p:fltVal val="0"/>
                                          </p:val>
                                        </p:tav>
                                        <p:tav tm="100000">
                                          <p:val>
                                            <p:strVal val="#ppt_w"/>
                                          </p:val>
                                        </p:tav>
                                      </p:tavLst>
                                    </p:anim>
                                    <p:anim calcmode="lin" valueType="num">
                                      <p:cBhvr>
                                        <p:cTn id="26" dur="1000" fill="hold"/>
                                        <p:tgtEl>
                                          <p:spTgt spid="21"/>
                                        </p:tgtEl>
                                        <p:attrNameLst>
                                          <p:attrName>ppt_h</p:attrName>
                                        </p:attrNameLst>
                                      </p:cBhvr>
                                      <p:tavLst>
                                        <p:tav tm="0">
                                          <p:val>
                                            <p:fltVal val="0"/>
                                          </p:val>
                                        </p:tav>
                                        <p:tav tm="100000">
                                          <p:val>
                                            <p:strVal val="#ppt_h"/>
                                          </p:val>
                                        </p:tav>
                                      </p:tavLst>
                                    </p:anim>
                                    <p:anim calcmode="lin" valueType="num">
                                      <p:cBhvr>
                                        <p:cTn id="27" dur="1000" fill="hold"/>
                                        <p:tgtEl>
                                          <p:spTgt spid="21"/>
                                        </p:tgtEl>
                                        <p:attrNameLst>
                                          <p:attrName>style.rotation</p:attrName>
                                        </p:attrNameLst>
                                      </p:cBhvr>
                                      <p:tavLst>
                                        <p:tav tm="0">
                                          <p:val>
                                            <p:fltVal val="90"/>
                                          </p:val>
                                        </p:tav>
                                        <p:tav tm="100000">
                                          <p:val>
                                            <p:fltVal val="0"/>
                                          </p:val>
                                        </p:tav>
                                      </p:tavLst>
                                    </p:anim>
                                    <p:animEffect transition="in" filter="fade">
                                      <p:cBhvr>
                                        <p:cTn id="28" dur="1000"/>
                                        <p:tgtEl>
                                          <p:spTgt spid="21"/>
                                        </p:tgtEl>
                                      </p:cBhvr>
                                    </p:animEffect>
                                  </p:childTnLst>
                                </p:cTn>
                              </p:par>
                              <p:par>
                                <p:cTn id="29" presetID="31" presetClass="entr" presetSubtype="0" fill="hold" nodeType="withEffect">
                                  <p:stCondLst>
                                    <p:cond delay="0"/>
                                  </p:stCondLst>
                                  <p:childTnLst>
                                    <p:set>
                                      <p:cBhvr>
                                        <p:cTn id="30" dur="1" fill="hold">
                                          <p:stCondLst>
                                            <p:cond delay="0"/>
                                          </p:stCondLst>
                                        </p:cTn>
                                        <p:tgtEl>
                                          <p:spTgt spid="171"/>
                                        </p:tgtEl>
                                        <p:attrNameLst>
                                          <p:attrName>style.visibility</p:attrName>
                                        </p:attrNameLst>
                                      </p:cBhvr>
                                      <p:to>
                                        <p:strVal val="visible"/>
                                      </p:to>
                                    </p:set>
                                    <p:anim calcmode="lin" valueType="num">
                                      <p:cBhvr>
                                        <p:cTn id="31" dur="1000" fill="hold"/>
                                        <p:tgtEl>
                                          <p:spTgt spid="171"/>
                                        </p:tgtEl>
                                        <p:attrNameLst>
                                          <p:attrName>ppt_w</p:attrName>
                                        </p:attrNameLst>
                                      </p:cBhvr>
                                      <p:tavLst>
                                        <p:tav tm="0">
                                          <p:val>
                                            <p:fltVal val="0"/>
                                          </p:val>
                                        </p:tav>
                                        <p:tav tm="100000">
                                          <p:val>
                                            <p:strVal val="#ppt_w"/>
                                          </p:val>
                                        </p:tav>
                                      </p:tavLst>
                                    </p:anim>
                                    <p:anim calcmode="lin" valueType="num">
                                      <p:cBhvr>
                                        <p:cTn id="32" dur="1000" fill="hold"/>
                                        <p:tgtEl>
                                          <p:spTgt spid="171"/>
                                        </p:tgtEl>
                                        <p:attrNameLst>
                                          <p:attrName>ppt_h</p:attrName>
                                        </p:attrNameLst>
                                      </p:cBhvr>
                                      <p:tavLst>
                                        <p:tav tm="0">
                                          <p:val>
                                            <p:fltVal val="0"/>
                                          </p:val>
                                        </p:tav>
                                        <p:tav tm="100000">
                                          <p:val>
                                            <p:strVal val="#ppt_h"/>
                                          </p:val>
                                        </p:tav>
                                      </p:tavLst>
                                    </p:anim>
                                    <p:anim calcmode="lin" valueType="num">
                                      <p:cBhvr>
                                        <p:cTn id="33" dur="1000" fill="hold"/>
                                        <p:tgtEl>
                                          <p:spTgt spid="171"/>
                                        </p:tgtEl>
                                        <p:attrNameLst>
                                          <p:attrName>style.rotation</p:attrName>
                                        </p:attrNameLst>
                                      </p:cBhvr>
                                      <p:tavLst>
                                        <p:tav tm="0">
                                          <p:val>
                                            <p:fltVal val="90"/>
                                          </p:val>
                                        </p:tav>
                                        <p:tav tm="100000">
                                          <p:val>
                                            <p:fltVal val="0"/>
                                          </p:val>
                                        </p:tav>
                                      </p:tavLst>
                                    </p:anim>
                                    <p:animEffect transition="in" filter="fade">
                                      <p:cBhvr>
                                        <p:cTn id="34" dur="1000"/>
                                        <p:tgtEl>
                                          <p:spTgt spid="171"/>
                                        </p:tgtEl>
                                      </p:cBhvr>
                                    </p:animEffect>
                                  </p:childTnLst>
                                </p:cTn>
                              </p:par>
                              <p:par>
                                <p:cTn id="35" presetID="31" presetClass="entr" presetSubtype="0" fill="hold" nodeType="withEffect">
                                  <p:stCondLst>
                                    <p:cond delay="0"/>
                                  </p:stCondLst>
                                  <p:childTnLst>
                                    <p:set>
                                      <p:cBhvr>
                                        <p:cTn id="36" dur="1" fill="hold">
                                          <p:stCondLst>
                                            <p:cond delay="0"/>
                                          </p:stCondLst>
                                        </p:cTn>
                                        <p:tgtEl>
                                          <p:spTgt spid="164"/>
                                        </p:tgtEl>
                                        <p:attrNameLst>
                                          <p:attrName>style.visibility</p:attrName>
                                        </p:attrNameLst>
                                      </p:cBhvr>
                                      <p:to>
                                        <p:strVal val="visible"/>
                                      </p:to>
                                    </p:set>
                                    <p:anim calcmode="lin" valueType="num">
                                      <p:cBhvr>
                                        <p:cTn id="37" dur="1000" fill="hold"/>
                                        <p:tgtEl>
                                          <p:spTgt spid="164"/>
                                        </p:tgtEl>
                                        <p:attrNameLst>
                                          <p:attrName>ppt_w</p:attrName>
                                        </p:attrNameLst>
                                      </p:cBhvr>
                                      <p:tavLst>
                                        <p:tav tm="0">
                                          <p:val>
                                            <p:fltVal val="0"/>
                                          </p:val>
                                        </p:tav>
                                        <p:tav tm="100000">
                                          <p:val>
                                            <p:strVal val="#ppt_w"/>
                                          </p:val>
                                        </p:tav>
                                      </p:tavLst>
                                    </p:anim>
                                    <p:anim calcmode="lin" valueType="num">
                                      <p:cBhvr>
                                        <p:cTn id="38" dur="1000" fill="hold"/>
                                        <p:tgtEl>
                                          <p:spTgt spid="164"/>
                                        </p:tgtEl>
                                        <p:attrNameLst>
                                          <p:attrName>ppt_h</p:attrName>
                                        </p:attrNameLst>
                                      </p:cBhvr>
                                      <p:tavLst>
                                        <p:tav tm="0">
                                          <p:val>
                                            <p:fltVal val="0"/>
                                          </p:val>
                                        </p:tav>
                                        <p:tav tm="100000">
                                          <p:val>
                                            <p:strVal val="#ppt_h"/>
                                          </p:val>
                                        </p:tav>
                                      </p:tavLst>
                                    </p:anim>
                                    <p:anim calcmode="lin" valueType="num">
                                      <p:cBhvr>
                                        <p:cTn id="39" dur="1000" fill="hold"/>
                                        <p:tgtEl>
                                          <p:spTgt spid="164"/>
                                        </p:tgtEl>
                                        <p:attrNameLst>
                                          <p:attrName>style.rotation</p:attrName>
                                        </p:attrNameLst>
                                      </p:cBhvr>
                                      <p:tavLst>
                                        <p:tav tm="0">
                                          <p:val>
                                            <p:fltVal val="90"/>
                                          </p:val>
                                        </p:tav>
                                        <p:tav tm="100000">
                                          <p:val>
                                            <p:fltVal val="0"/>
                                          </p:val>
                                        </p:tav>
                                      </p:tavLst>
                                    </p:anim>
                                    <p:animEffect transition="in" filter="fade">
                                      <p:cBhvr>
                                        <p:cTn id="40" dur="1000"/>
                                        <p:tgtEl>
                                          <p:spTgt spid="16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cTn>
                              </p:par>
                              <p:par>
                                <p:cTn id="70" presetID="10" presetClass="entr" presetSubtype="0"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37"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barn(outVertical)">
                                      <p:cBhvr>
                                        <p:cTn id="7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8"/>
            <a:ext cx="3734962" cy="1053072"/>
          </a:xfrm>
          <a:prstGeom prst="rect">
            <a:avLst/>
          </a:prstGeom>
        </p:spPr>
      </p:pic>
      <p:pic>
        <p:nvPicPr>
          <p:cNvPr id="163" name="图片 162">
            <a:extLst>
              <a:ext uri="{FF2B5EF4-FFF2-40B4-BE49-F238E27FC236}">
                <a16:creationId xmlns:a16="http://schemas.microsoft.com/office/drawing/2014/main"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1"/>
            <a:ext cx="1430643" cy="1427399"/>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1" y="170730"/>
            <a:ext cx="2196463" cy="953939"/>
          </a:xfrm>
          <a:prstGeom prst="rect">
            <a:avLst/>
          </a:prstGeom>
        </p:spPr>
      </p:pic>
      <p:pic>
        <p:nvPicPr>
          <p:cNvPr id="166" name="图片 165">
            <a:extLst>
              <a:ext uri="{FF2B5EF4-FFF2-40B4-BE49-F238E27FC236}">
                <a16:creationId xmlns:a16="http://schemas.microsoft.com/office/drawing/2014/main"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6"/>
          </a:xfrm>
          <a:prstGeom prst="rect">
            <a:avLst/>
          </a:prstGeom>
        </p:spPr>
      </p:pic>
      <p:pic>
        <p:nvPicPr>
          <p:cNvPr id="167" name="图片 166">
            <a:extLst>
              <a:ext uri="{FF2B5EF4-FFF2-40B4-BE49-F238E27FC236}">
                <a16:creationId xmlns:a16="http://schemas.microsoft.com/office/drawing/2014/main"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0"/>
            <a:ext cx="1360682" cy="1357596"/>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6" y="5964528"/>
            <a:ext cx="1981432" cy="1038862"/>
          </a:xfrm>
          <a:prstGeom prst="rect">
            <a:avLst/>
          </a:prstGeom>
        </p:spPr>
      </p:pic>
      <p:pic>
        <p:nvPicPr>
          <p:cNvPr id="172" name="图片 171">
            <a:extLst>
              <a:ext uri="{FF2B5EF4-FFF2-40B4-BE49-F238E27FC236}">
                <a16:creationId xmlns:a16="http://schemas.microsoft.com/office/drawing/2014/main" id="{54D7A022-25A4-4F0A-B1E1-EC465F800217}"/>
              </a:ext>
            </a:extLst>
          </p:cNvPr>
          <p:cNvPicPr>
            <a:picLocks noChangeAspect="1"/>
          </p:cNvPicPr>
          <p:nvPr userDrawn="1"/>
        </p:nvPicPr>
        <p:blipFill>
          <a:blip r:embed="rId8"/>
          <a:stretch>
            <a:fillRect/>
          </a:stretch>
        </p:blipFill>
        <p:spPr>
          <a:xfrm rot="20705900">
            <a:off x="679273" y="634236"/>
            <a:ext cx="2038587" cy="1056313"/>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3" y="6452093"/>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10"/>
          <a:stretch>
            <a:fillRect/>
          </a:stretch>
        </p:blipFill>
        <p:spPr>
          <a:xfrm rot="20320268">
            <a:off x="10690242" y="622572"/>
            <a:ext cx="748105" cy="1790300"/>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0"/>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69" y="-151322"/>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6"/>
            <a:ext cx="858597" cy="722476"/>
          </a:xfrm>
          <a:prstGeom prst="rect">
            <a:avLst/>
          </a:prstGeom>
        </p:spPr>
      </p:pic>
      <p:pic>
        <p:nvPicPr>
          <p:cNvPr id="186" name="图片 185">
            <a:extLst>
              <a:ext uri="{FF2B5EF4-FFF2-40B4-BE49-F238E27FC236}">
                <a16:creationId xmlns:a16="http://schemas.microsoft.com/office/drawing/2014/main"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4" y="2201805"/>
            <a:ext cx="762311" cy="811813"/>
          </a:xfrm>
          <a:prstGeom prst="rect">
            <a:avLst/>
          </a:prstGeom>
        </p:spPr>
      </p:pic>
      <p:pic>
        <p:nvPicPr>
          <p:cNvPr id="21" name="图片 20">
            <a:extLst>
              <a:ext uri="{FF2B5EF4-FFF2-40B4-BE49-F238E27FC236}">
                <a16:creationId xmlns:a16="http://schemas.microsoft.com/office/drawing/2014/main"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0" y="6078962"/>
            <a:ext cx="793193" cy="791395"/>
          </a:xfrm>
          <a:prstGeom prst="rect">
            <a:avLst/>
          </a:prstGeom>
        </p:spPr>
      </p:pic>
      <p:sp>
        <p:nvSpPr>
          <p:cNvPr id="19" name="矩形 18">
            <a:extLst>
              <a:ext uri="{FF2B5EF4-FFF2-40B4-BE49-F238E27FC236}">
                <a16:creationId xmlns:a16="http://schemas.microsoft.com/office/drawing/2014/main" id="{124BA373-5EC5-494E-BDBB-C54D3C8312E2}"/>
              </a:ext>
            </a:extLst>
          </p:cNvPr>
          <p:cNvSpPr/>
          <p:nvPr userDrawn="1"/>
        </p:nvSpPr>
        <p:spPr>
          <a:xfrm>
            <a:off x="2537853" y="647700"/>
            <a:ext cx="6815697" cy="4982390"/>
          </a:xfrm>
          <a:prstGeom prst="rect">
            <a:avLst/>
          </a:prstGeom>
        </p:spPr>
        <p:txBody>
          <a:bodyPr wrap="square">
            <a:spAutoFit/>
          </a:bodyPr>
          <a:lstStyle/>
          <a:p>
            <a:pPr algn="ctr">
              <a:lnSpc>
                <a:spcPct val="240000"/>
              </a:lnSpc>
              <a:spcBef>
                <a:spcPts val="1700"/>
              </a:spcBef>
              <a:spcAft>
                <a:spcPts val="1650"/>
              </a:spcAft>
            </a:pPr>
            <a:r>
              <a:rPr lang="zh-CN" altLang="zh-CN" sz="4400" b="0" i="0" kern="2200" dirty="0">
                <a:solidFill>
                  <a:schemeClr val="bg1"/>
                </a:solidFill>
                <a:latin typeface="inpin heiti" charset="-122"/>
                <a:ea typeface="inpin heiti" charset="-122"/>
                <a:cs typeface="inpin heiti" charset="-122"/>
              </a:rPr>
              <a:t>版权说明</a:t>
            </a:r>
          </a:p>
          <a:p>
            <a:pPr algn="just">
              <a:spcAft>
                <a:spcPts val="0"/>
              </a:spcAft>
            </a:pPr>
            <a:r>
              <a:rPr lang="zh-CN" altLang="zh-CN" b="0" i="0" kern="100" dirty="0">
                <a:solidFill>
                  <a:schemeClr val="bg1"/>
                </a:solidFill>
                <a:latin typeface="inpin heiti" charset="-122"/>
                <a:ea typeface="inpin heiti" charset="-122"/>
                <a:cs typeface="inpin heiti" charset="-122"/>
              </a:rPr>
              <a:t>感谢您下载包图网平台上提供的</a:t>
            </a:r>
            <a:r>
              <a:rPr lang="en-US" altLang="zh-CN" b="0" i="0" kern="100" dirty="0">
                <a:solidFill>
                  <a:schemeClr val="bg1"/>
                </a:solidFill>
                <a:latin typeface="inpin heiti" charset="-122"/>
                <a:ea typeface="inpin heiti" charset="-122"/>
                <a:cs typeface="inpin heiti" charset="-122"/>
              </a:rPr>
              <a:t>PPT</a:t>
            </a:r>
            <a:r>
              <a:rPr lang="zh-CN" altLang="zh-CN" b="0" i="0" kern="100" dirty="0">
                <a:solidFill>
                  <a:schemeClr val="bg1"/>
                </a:solidFill>
                <a:latin typeface="inpin heiti" charset="-122"/>
                <a:ea typeface="inpin heiti" charset="-122"/>
                <a:cs typeface="inpin heiti" charset="-122"/>
              </a:rPr>
              <a:t>模板！包图网是正版商业图库，所有原创作品（含预览图）均受著作权法保护。</a:t>
            </a:r>
          </a:p>
          <a:p>
            <a:pPr algn="just">
              <a:spcAft>
                <a:spcPts val="0"/>
              </a:spcAft>
            </a:pPr>
            <a:r>
              <a:rPr lang="zh-CN" altLang="zh-CN" b="0" i="0" kern="100" dirty="0">
                <a:solidFill>
                  <a:schemeClr val="bg1"/>
                </a:solidFill>
                <a:latin typeface="inpin heiti" charset="-122"/>
                <a:ea typeface="inpin heiti" charset="-122"/>
                <a:cs typeface="inpin heiti" charset="-122"/>
              </a:rPr>
              <a:t>著作权及相关权利归包图网所有，未经许可任何人不得擅自使用，否则将依法要求承担高达人民币</a:t>
            </a:r>
            <a:r>
              <a:rPr lang="en-US" altLang="zh-CN" b="0" i="0" kern="100" dirty="0">
                <a:solidFill>
                  <a:schemeClr val="bg1"/>
                </a:solidFill>
                <a:latin typeface="inpin heiti" charset="-122"/>
                <a:ea typeface="inpin heiti" charset="-122"/>
                <a:cs typeface="inpin heiti" charset="-122"/>
              </a:rPr>
              <a:t>50</a:t>
            </a:r>
            <a:r>
              <a:rPr lang="zh-CN" altLang="zh-CN" b="0" i="0" kern="100" dirty="0">
                <a:solidFill>
                  <a:schemeClr val="bg1"/>
                </a:solidFill>
                <a:latin typeface="inpin heiti" charset="-122"/>
                <a:ea typeface="inpin heiti" charset="-122"/>
                <a:cs typeface="inpin heiti" charset="-122"/>
              </a:rPr>
              <a:t>万元的赔偿责任。</a:t>
            </a: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zh-CN" altLang="zh-CN" b="0" i="0" kern="100" dirty="0">
                <a:solidFill>
                  <a:schemeClr val="bg1"/>
                </a:solidFill>
                <a:latin typeface="inpin heiti" charset="-122"/>
                <a:ea typeface="inpin heiti" charset="-122"/>
                <a:cs typeface="inpin heiti" charset="-122"/>
              </a:rPr>
              <a:t>该模板内容仅供参考，您可以结合自身需求，在修改更新模板内容后投入使用。</a:t>
            </a:r>
          </a:p>
          <a:p>
            <a:pPr algn="just">
              <a:spcAft>
                <a:spcPts val="0"/>
              </a:spcAft>
            </a:pPr>
            <a:r>
              <a:rPr lang="zh-CN" altLang="zh-CN" b="0" i="0" kern="100" dirty="0">
                <a:solidFill>
                  <a:schemeClr val="bg1"/>
                </a:solidFill>
                <a:latin typeface="inpin heiti" charset="-122"/>
                <a:ea typeface="inpin heiti" charset="-122"/>
                <a:cs typeface="inpin heiti" charset="-122"/>
              </a:rPr>
              <a:t>有任何问题请随时联系网站客服沟通处理。</a:t>
            </a: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zh-CN" altLang="zh-CN" b="0" i="0" kern="100" dirty="0">
                <a:solidFill>
                  <a:schemeClr val="bg1"/>
                </a:solidFill>
                <a:latin typeface="inpin heiti" charset="-122"/>
                <a:ea typeface="inpin heiti" charset="-122"/>
                <a:cs typeface="inpin heiti" charset="-122"/>
              </a:rPr>
              <a:t>更多精品</a:t>
            </a:r>
            <a:r>
              <a:rPr lang="en-US" altLang="zh-CN" b="0" i="0" kern="100" dirty="0">
                <a:solidFill>
                  <a:schemeClr val="bg1"/>
                </a:solidFill>
                <a:latin typeface="inpin heiti" charset="-122"/>
                <a:ea typeface="inpin heiti" charset="-122"/>
                <a:cs typeface="inpin heiti" charset="-122"/>
              </a:rPr>
              <a:t>PPT</a:t>
            </a:r>
            <a:r>
              <a:rPr lang="zh-CN" altLang="zh-CN" b="0" i="0" kern="100" dirty="0">
                <a:solidFill>
                  <a:schemeClr val="bg1"/>
                </a:solidFill>
                <a:latin typeface="inpin heiti" charset="-122"/>
                <a:ea typeface="inpin heiti" charset="-122"/>
                <a:cs typeface="inpin heiti" charset="-122"/>
              </a:rPr>
              <a:t>模板：</a:t>
            </a:r>
            <a:r>
              <a:rPr lang="en-US" altLang="zh-CN" b="0" i="0" u="sng" kern="100" dirty="0">
                <a:solidFill>
                  <a:schemeClr val="bg1"/>
                </a:solidFill>
                <a:latin typeface="inpin heiti" charset="-122"/>
                <a:ea typeface="inpin heiti" charset="-122"/>
                <a:cs typeface="inpin heiti" charset="-122"/>
                <a:hlinkClick r:id="rId15">
                  <a:extLst>
                    <a:ext uri="{A12FA001-AC4F-418D-AE19-62706E023703}">
                      <ahyp:hlinkClr xmlns="" xmlns:ahyp="http://schemas.microsoft.com/office/drawing/2018/hyperlinkcolor" val="tx"/>
                    </a:ext>
                  </a:extLst>
                </a:hlinkClick>
              </a:rPr>
              <a:t>http://ibaotu.com/ppt/</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p:txBody>
      </p:sp>
    </p:spTree>
    <p:extLst>
      <p:ext uri="{BB962C8B-B14F-4D97-AF65-F5344CB8AC3E}">
        <p14:creationId xmlns:p14="http://schemas.microsoft.com/office/powerpoint/2010/main" val="36359359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theme" Target="../theme/theme3.xml"/><Relationship Id="rId1" Type="http://schemas.openxmlformats.org/officeDocument/2006/relationships/slideLayout" Target="../slideLayouts/slideLayout3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81F27"/>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96AB88DC-1557-4AA5-95E8-C33E1B9B2926}"/>
              </a:ext>
            </a:extLst>
          </p:cNvPr>
          <p:cNvSpPr txBox="1"/>
          <p:nvPr userDrawn="1"/>
        </p:nvSpPr>
        <p:spPr>
          <a:xfrm>
            <a:off x="1889185" y="1526875"/>
            <a:ext cx="7970807" cy="1569660"/>
          </a:xfrm>
          <a:prstGeom prst="rect">
            <a:avLst/>
          </a:prstGeom>
          <a:noFill/>
        </p:spPr>
        <p:txBody>
          <a:bodyPr wrap="square" rtlCol="0">
            <a:spAutoFit/>
          </a:bodyPr>
          <a:lstStyle/>
          <a:p>
            <a:r>
              <a:rPr lang="zh-CN" altLang="en-US" sz="9600" b="0" i="0" dirty="0">
                <a:solidFill>
                  <a:schemeClr val="tx1">
                    <a:alpha val="0"/>
                  </a:schemeClr>
                </a:solidFill>
                <a:latin typeface="inpin heiti" charset="-122"/>
                <a:ea typeface="inpin heiti" charset="-122"/>
              </a:rPr>
              <a:t>包图网</a:t>
            </a:r>
          </a:p>
        </p:txBody>
      </p:sp>
      <p:pic>
        <p:nvPicPr>
          <p:cNvPr id="3" name="Picture 2" descr="A picture containing shape&#10;&#10;Description automatically generated">
            <a:extLst>
              <a:ext uri="{FF2B5EF4-FFF2-40B4-BE49-F238E27FC236}">
                <a16:creationId xmlns:a16="http://schemas.microsoft.com/office/drawing/2014/main" id="{38FDFAC8-07A2-F7FF-9F27-35DADEF084E1}"/>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819910" y="187960"/>
            <a:ext cx="1549400" cy="1549400"/>
          </a:xfrm>
          <a:prstGeom prst="rect">
            <a:avLst/>
          </a:prstGeom>
        </p:spPr>
      </p:pic>
    </p:spTree>
    <p:extLst>
      <p:ext uri="{BB962C8B-B14F-4D97-AF65-F5344CB8AC3E}">
        <p14:creationId xmlns:p14="http://schemas.microsoft.com/office/powerpoint/2010/main" val="42619924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81F27"/>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96AB88DC-1557-4AA5-95E8-C33E1B9B2926}"/>
              </a:ext>
            </a:extLst>
          </p:cNvPr>
          <p:cNvSpPr txBox="1"/>
          <p:nvPr userDrawn="1"/>
        </p:nvSpPr>
        <p:spPr>
          <a:xfrm>
            <a:off x="1889185" y="1526875"/>
            <a:ext cx="7970807" cy="1569660"/>
          </a:xfrm>
          <a:prstGeom prst="rect">
            <a:avLst/>
          </a:prstGeom>
          <a:noFill/>
        </p:spPr>
        <p:txBody>
          <a:bodyPr wrap="square" rtlCol="0">
            <a:spAutoFit/>
          </a:bodyPr>
          <a:lstStyle/>
          <a:p>
            <a:r>
              <a:rPr lang="zh-CN" altLang="en-US" sz="9600" b="0" i="0" dirty="0">
                <a:solidFill>
                  <a:schemeClr val="tx1">
                    <a:alpha val="0"/>
                  </a:schemeClr>
                </a:solidFill>
                <a:latin typeface="inpin heiti" charset="-122"/>
                <a:ea typeface="inpin heiti" charset="-122"/>
              </a:rPr>
              <a:t>包图网</a:t>
            </a:r>
          </a:p>
        </p:txBody>
      </p:sp>
    </p:spTree>
    <p:extLst>
      <p:ext uri="{BB962C8B-B14F-4D97-AF65-F5344CB8AC3E}">
        <p14:creationId xmlns:p14="http://schemas.microsoft.com/office/powerpoint/2010/main" val="28943852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6">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3184988800"/>
      </p:ext>
    </p:extLst>
  </p:cSld>
  <p:clrMap bg1="lt1" tx1="dk1" bg2="lt2" tx2="dk2" accent1="accent1" accent2="accent2" accent3="accent3" accent4="accent4" accent5="accent5" accent6="accent6" hlink="hlink" folHlink="folHlink"/>
  <p:sldLayoutIdLst>
    <p:sldLayoutId id="2147483699" r:id="rId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image" Target="../media/image51.jfif"/><Relationship Id="rId2" Type="http://schemas.openxmlformats.org/officeDocument/2006/relationships/image" Target="../media/image50.jpg"/><Relationship Id="rId1" Type="http://schemas.openxmlformats.org/officeDocument/2006/relationships/slideLayout" Target="../slideLayouts/slideLayout13.xml"/><Relationship Id="rId4" Type="http://schemas.openxmlformats.org/officeDocument/2006/relationships/image" Target="../media/image52.jp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58.emf"/><Relationship Id="rId5" Type="http://schemas.microsoft.com/office/2007/relationships/hdphoto" Target="../media/hdphoto1.wdp"/><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58.emf"/><Relationship Id="rId5" Type="http://schemas.microsoft.com/office/2007/relationships/hdphoto" Target="../media/hdphoto1.wdp"/><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5.xml"/><Relationship Id="rId4" Type="http://schemas.openxmlformats.org/officeDocument/2006/relationships/image" Target="../media/image58.sv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37.xml"/><Relationship Id="rId5" Type="http://schemas.openxmlformats.org/officeDocument/2006/relationships/image" Target="../media/image44.sv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2.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3.xml"/><Relationship Id="rId5" Type="http://schemas.openxmlformats.org/officeDocument/2006/relationships/image" Target="../media/image48.jpeg"/><Relationship Id="rId4" Type="http://schemas.openxmlformats.org/officeDocument/2006/relationships/image" Target="../media/image47.jpeg"/></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Box 6"/>
          <p:cNvSpPr txBox="1"/>
          <p:nvPr/>
        </p:nvSpPr>
        <p:spPr>
          <a:xfrm>
            <a:off x="4559213" y="92273"/>
            <a:ext cx="2911887" cy="646331"/>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stStyle>
          <a:p>
            <a:pPr marL="0" lvl="0" indent="0" algn="ctr" eaLnBrk="1" hangingPunct="1">
              <a:spcBef>
                <a:spcPct val="0"/>
              </a:spcBef>
              <a:buClrTx/>
              <a:buSzTx/>
              <a:buFontTx/>
              <a:buNone/>
            </a:pPr>
            <a:r>
              <a:rPr lang="en-US" altLang="vi-VN" sz="1800" b="1" dirty="0">
                <a:solidFill>
                  <a:srgbClr val="002060"/>
                </a:solidFill>
                <a:latin typeface="Times New Roman" panose="02020603050405020304" charset="0"/>
                <a:cs typeface="Times New Roman" panose="02020603050405020304" charset="0"/>
              </a:rPr>
              <a:t>UBND Quận Long Biên</a:t>
            </a:r>
          </a:p>
          <a:p>
            <a:pPr marL="0" lvl="0" indent="0" algn="ctr" eaLnBrk="1" hangingPunct="1">
              <a:spcBef>
                <a:spcPct val="0"/>
              </a:spcBef>
              <a:buClrTx/>
              <a:buSzTx/>
              <a:buFontTx/>
              <a:buNone/>
            </a:pPr>
            <a:r>
              <a:rPr lang="en-US" altLang="vi-VN" sz="1800" b="1" dirty="0">
                <a:solidFill>
                  <a:srgbClr val="002060"/>
                </a:solidFill>
                <a:latin typeface="Times New Roman" panose="02020603050405020304" charset="0"/>
                <a:cs typeface="Times New Roman" panose="02020603050405020304" charset="0"/>
              </a:rPr>
              <a:t>Trường Mầm non </a:t>
            </a:r>
            <a:r>
              <a:rPr lang="en-US" altLang="vi-VN" sz="1800" b="1" dirty="0" err="1" smtClean="0">
                <a:solidFill>
                  <a:srgbClr val="002060"/>
                </a:solidFill>
                <a:latin typeface="Times New Roman" panose="02020603050405020304" charset="0"/>
                <a:cs typeface="Times New Roman" panose="02020603050405020304" charset="0"/>
              </a:rPr>
              <a:t>Hoa</a:t>
            </a:r>
            <a:r>
              <a:rPr lang="en-US" altLang="vi-VN" sz="1800" b="1" dirty="0" smtClean="0">
                <a:solidFill>
                  <a:srgbClr val="002060"/>
                </a:solidFill>
                <a:latin typeface="Times New Roman" panose="02020603050405020304" charset="0"/>
                <a:cs typeface="Times New Roman" panose="02020603050405020304" charset="0"/>
              </a:rPr>
              <a:t> </a:t>
            </a:r>
            <a:r>
              <a:rPr lang="en-US" altLang="vi-VN" sz="1800" b="1" dirty="0" err="1" smtClean="0">
                <a:solidFill>
                  <a:srgbClr val="002060"/>
                </a:solidFill>
                <a:latin typeface="Times New Roman" panose="02020603050405020304" charset="0"/>
                <a:cs typeface="Times New Roman" panose="02020603050405020304" charset="0"/>
              </a:rPr>
              <a:t>Sữa</a:t>
            </a:r>
            <a:r>
              <a:rPr lang="en-US" altLang="vi-VN" sz="1800" b="1" dirty="0" smtClean="0">
                <a:solidFill>
                  <a:srgbClr val="002060"/>
                </a:solidFill>
                <a:latin typeface="Times New Roman" panose="02020603050405020304" charset="0"/>
                <a:cs typeface="Times New Roman" panose="02020603050405020304" charset="0"/>
              </a:rPr>
              <a:t> </a:t>
            </a:r>
            <a:endParaRPr lang="en-US" altLang="vi-VN" sz="1800" b="1" dirty="0">
              <a:solidFill>
                <a:srgbClr val="002060"/>
              </a:solidFill>
              <a:latin typeface="Times New Roman" panose="02020603050405020304" charset="0"/>
              <a:ea typeface="Times New Roman" panose="02020603050405020304" charset="0"/>
              <a:cs typeface="Times New Roman" panose="02020603050405020304" charset="0"/>
            </a:endParaRPr>
          </a:p>
        </p:txBody>
      </p:sp>
      <p:sp>
        <p:nvSpPr>
          <p:cNvPr id="3" name="Rectangle 2"/>
          <p:cNvSpPr/>
          <p:nvPr/>
        </p:nvSpPr>
        <p:spPr>
          <a:xfrm>
            <a:off x="2328565" y="1152351"/>
            <a:ext cx="7265002" cy="769441"/>
          </a:xfrm>
          <a:prstGeom prst="rect">
            <a:avLst/>
          </a:prstGeom>
          <a:noFill/>
        </p:spPr>
        <p:txBody>
          <a:bodyPr wrap="none" lIns="91440" tIns="45720" rIns="91440" bIns="45720">
            <a:spAutoFit/>
          </a:bodyPr>
          <a:lstStyle/>
          <a:p>
            <a:pPr algn="ctr"/>
            <a:r>
              <a:rPr lang="en-US" sz="4400" b="1" dirty="0" smtClean="0">
                <a:ln w="0"/>
                <a:solidFill>
                  <a:srgbClr val="002060"/>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PHÁT </a:t>
            </a:r>
            <a:r>
              <a:rPr lang="en-US" sz="4400" b="1" smtClean="0">
                <a:ln w="0"/>
                <a:solidFill>
                  <a:srgbClr val="002060"/>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TRIỂN NHẬN THỨC</a:t>
            </a:r>
          </a:p>
        </p:txBody>
      </p:sp>
      <p:sp>
        <p:nvSpPr>
          <p:cNvPr id="4" name="TextBox 3"/>
          <p:cNvSpPr txBox="1"/>
          <p:nvPr/>
        </p:nvSpPr>
        <p:spPr>
          <a:xfrm>
            <a:off x="1360087" y="2988427"/>
            <a:ext cx="9260612" cy="523220"/>
          </a:xfrm>
          <a:prstGeom prst="rect">
            <a:avLst/>
          </a:prstGeom>
          <a:noFill/>
        </p:spPr>
        <p:txBody>
          <a:bodyPr wrap="square" rtlCol="0">
            <a:spAutoFit/>
          </a:bodyPr>
          <a:lstStyle/>
          <a:p>
            <a:pPr algn="ctr"/>
            <a:r>
              <a:rPr lang="en-US" sz="2800" b="1" dirty="0" err="1" smtClean="0">
                <a:solidFill>
                  <a:srgbClr val="002060"/>
                </a:solidFill>
                <a:latin typeface="Times New Roman" panose="02020603050405020304" charset="0"/>
                <a:cs typeface="Times New Roman" panose="02020603050405020304" charset="0"/>
              </a:rPr>
              <a:t>Đề</a:t>
            </a:r>
            <a:r>
              <a:rPr lang="en-US" sz="2800" b="1" dirty="0" smtClean="0">
                <a:solidFill>
                  <a:srgbClr val="002060"/>
                </a:solidFill>
                <a:latin typeface="Times New Roman" panose="02020603050405020304" charset="0"/>
                <a:cs typeface="Times New Roman" panose="02020603050405020304" charset="0"/>
              </a:rPr>
              <a:t> </a:t>
            </a:r>
            <a:r>
              <a:rPr lang="en-US" sz="2800" b="1" dirty="0" err="1" smtClean="0">
                <a:solidFill>
                  <a:srgbClr val="002060"/>
                </a:solidFill>
                <a:latin typeface="Times New Roman" panose="02020603050405020304" charset="0"/>
                <a:cs typeface="Times New Roman" panose="02020603050405020304" charset="0"/>
              </a:rPr>
              <a:t>tài</a:t>
            </a:r>
            <a:r>
              <a:rPr lang="en-US" sz="2800" b="1" smtClean="0">
                <a:solidFill>
                  <a:srgbClr val="002060"/>
                </a:solidFill>
                <a:latin typeface="Times New Roman" panose="02020603050405020304" charset="0"/>
                <a:cs typeface="Times New Roman" panose="02020603050405020304" charset="0"/>
              </a:rPr>
              <a:t>: </a:t>
            </a:r>
            <a:r>
              <a:rPr lang="vi-VN" sz="2800" b="1">
                <a:solidFill>
                  <a:srgbClr val="002060"/>
                </a:solidFill>
                <a:latin typeface="Times New Roman" panose="02020603050405020304" charset="0"/>
                <a:cs typeface="Times New Roman" panose="02020603050405020304" charset="0"/>
              </a:rPr>
              <a:t>Tìm hiểu về trái đất, mặt trời, mặt trăng</a:t>
            </a:r>
            <a:endParaRPr lang="en-US" dirty="0">
              <a:solidFill>
                <a:srgbClr val="002060"/>
              </a:solidFill>
              <a:latin typeface="Times New Roman" panose="02020603050405020304" charset="0"/>
              <a:cs typeface="Times New Roman" panose="02020603050405020304" charset="0"/>
            </a:endParaRPr>
          </a:p>
        </p:txBody>
      </p:sp>
      <p:sp>
        <p:nvSpPr>
          <p:cNvPr id="5" name="TextBox 4"/>
          <p:cNvSpPr txBox="1"/>
          <p:nvPr/>
        </p:nvSpPr>
        <p:spPr>
          <a:xfrm>
            <a:off x="3829163" y="3536062"/>
            <a:ext cx="4371988" cy="579967"/>
          </a:xfrm>
          <a:prstGeom prst="rect">
            <a:avLst/>
          </a:prstGeom>
          <a:noFill/>
        </p:spPr>
        <p:txBody>
          <a:bodyPr wrap="square" rtlCol="0">
            <a:spAutoFit/>
          </a:bodyPr>
          <a:lstStyle/>
          <a:p>
            <a:pPr>
              <a:lnSpc>
                <a:spcPct val="150000"/>
              </a:lnSpc>
              <a:spcBef>
                <a:spcPts val="300"/>
              </a:spcBef>
              <a:spcAft>
                <a:spcPts val="300"/>
              </a:spcAft>
            </a:pPr>
            <a:r>
              <a:rPr lang="en-US" sz="2400" dirty="0" err="1" smtClean="0">
                <a:solidFill>
                  <a:srgbClr val="002060"/>
                </a:solidFill>
                <a:latin typeface="Times New Roman" panose="02020603050405020304" charset="0"/>
                <a:cs typeface="Times New Roman" panose="02020603050405020304" charset="0"/>
              </a:rPr>
              <a:t>Lứa</a:t>
            </a:r>
            <a:r>
              <a:rPr lang="en-US" sz="2400" dirty="0" smtClean="0">
                <a:solidFill>
                  <a:srgbClr val="002060"/>
                </a:solidFill>
                <a:latin typeface="Times New Roman" panose="02020603050405020304" charset="0"/>
                <a:cs typeface="Times New Roman" panose="02020603050405020304" charset="0"/>
              </a:rPr>
              <a:t> </a:t>
            </a:r>
            <a:r>
              <a:rPr lang="en-US" sz="2400" dirty="0" err="1" smtClean="0">
                <a:solidFill>
                  <a:srgbClr val="002060"/>
                </a:solidFill>
                <a:latin typeface="Times New Roman" panose="02020603050405020304" charset="0"/>
                <a:cs typeface="Times New Roman" panose="02020603050405020304" charset="0"/>
              </a:rPr>
              <a:t>tuổi</a:t>
            </a:r>
            <a:r>
              <a:rPr lang="en-US" sz="2400" dirty="0" smtClean="0">
                <a:solidFill>
                  <a:srgbClr val="002060"/>
                </a:solidFill>
                <a:latin typeface="Times New Roman" panose="02020603050405020304" charset="0"/>
                <a:cs typeface="Times New Roman" panose="02020603050405020304" charset="0"/>
              </a:rPr>
              <a:t>: </a:t>
            </a:r>
            <a:r>
              <a:rPr lang="en-US" sz="2400" dirty="0" err="1" smtClean="0">
                <a:solidFill>
                  <a:srgbClr val="002060"/>
                </a:solidFill>
                <a:latin typeface="Times New Roman" panose="02020603050405020304" charset="0"/>
                <a:cs typeface="Times New Roman" panose="02020603050405020304" charset="0"/>
              </a:rPr>
              <a:t>Mẫu</a:t>
            </a:r>
            <a:r>
              <a:rPr lang="en-US" sz="2400" dirty="0" smtClean="0">
                <a:solidFill>
                  <a:srgbClr val="002060"/>
                </a:solidFill>
                <a:latin typeface="Times New Roman" panose="02020603050405020304" charset="0"/>
                <a:cs typeface="Times New Roman" panose="02020603050405020304" charset="0"/>
              </a:rPr>
              <a:t> </a:t>
            </a:r>
            <a:r>
              <a:rPr lang="en-US" sz="2400" dirty="0" err="1" smtClean="0">
                <a:solidFill>
                  <a:srgbClr val="002060"/>
                </a:solidFill>
                <a:latin typeface="Times New Roman" panose="02020603050405020304" charset="0"/>
                <a:cs typeface="Times New Roman" panose="02020603050405020304" charset="0"/>
              </a:rPr>
              <a:t>giáo</a:t>
            </a:r>
            <a:r>
              <a:rPr lang="en-US" sz="2400" dirty="0" smtClean="0">
                <a:solidFill>
                  <a:srgbClr val="002060"/>
                </a:solidFill>
                <a:latin typeface="Times New Roman" panose="02020603050405020304" charset="0"/>
                <a:cs typeface="Times New Roman" panose="02020603050405020304" charset="0"/>
              </a:rPr>
              <a:t> </a:t>
            </a:r>
            <a:r>
              <a:rPr lang="en-US" sz="2400" dirty="0" err="1" smtClean="0">
                <a:solidFill>
                  <a:srgbClr val="002060"/>
                </a:solidFill>
                <a:latin typeface="Times New Roman" panose="02020603050405020304" charset="0"/>
                <a:cs typeface="Times New Roman" panose="02020603050405020304" charset="0"/>
              </a:rPr>
              <a:t>Lớn</a:t>
            </a:r>
            <a:r>
              <a:rPr lang="en-US" sz="2400" dirty="0" smtClean="0">
                <a:solidFill>
                  <a:srgbClr val="002060"/>
                </a:solidFill>
                <a:latin typeface="Times New Roman" panose="02020603050405020304" charset="0"/>
                <a:cs typeface="Times New Roman" panose="02020603050405020304" charset="0"/>
              </a:rPr>
              <a:t> 5 - 6 </a:t>
            </a:r>
            <a:r>
              <a:rPr lang="en-US" sz="2400" dirty="0" err="1" smtClean="0">
                <a:solidFill>
                  <a:srgbClr val="002060"/>
                </a:solidFill>
                <a:latin typeface="Times New Roman" panose="02020603050405020304" charset="0"/>
                <a:cs typeface="Times New Roman" panose="02020603050405020304" charset="0"/>
              </a:rPr>
              <a:t>tuổi</a:t>
            </a:r>
            <a:endParaRPr lang="en-US" sz="2400" dirty="0" smtClean="0">
              <a:solidFill>
                <a:srgbClr val="002060"/>
              </a:solidFill>
              <a:latin typeface="Times New Roman" panose="02020603050405020304" charset="0"/>
              <a:cs typeface="Times New Roman" panose="02020603050405020304" charset="0"/>
            </a:endParaRPr>
          </a:p>
        </p:txBody>
      </p:sp>
      <p:sp>
        <p:nvSpPr>
          <p:cNvPr id="7" name="Rectangle 6"/>
          <p:cNvSpPr/>
          <p:nvPr/>
        </p:nvSpPr>
        <p:spPr>
          <a:xfrm>
            <a:off x="2752547" y="2031800"/>
            <a:ext cx="6353021" cy="646331"/>
          </a:xfrm>
          <a:prstGeom prst="rect">
            <a:avLst/>
          </a:prstGeom>
        </p:spPr>
        <p:txBody>
          <a:bodyPr wrap="none">
            <a:spAutoFit/>
          </a:bodyPr>
          <a:lstStyle/>
          <a:p>
            <a:pPr algn="ctr"/>
            <a:r>
              <a:rPr lang="en-US" sz="3600" b="1">
                <a:ln w="0"/>
                <a:solidFill>
                  <a:srgbClr val="002060"/>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Hoạt động Khám phá khoa học</a:t>
            </a:r>
            <a:endParaRPr lang="en-US" sz="3600" b="1" dirty="0">
              <a:ln w="0"/>
              <a:solidFill>
                <a:srgbClr val="002060"/>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endParaRPr>
          </a:p>
        </p:txBody>
      </p:sp>
    </p:spTree>
    <p:extLst>
      <p:ext uri="{BB962C8B-B14F-4D97-AF65-F5344CB8AC3E}">
        <p14:creationId xmlns:p14="http://schemas.microsoft.com/office/powerpoint/2010/main" val="22797806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1540" r="10122" b="37399"/>
          <a:stretch/>
        </p:blipFill>
        <p:spPr>
          <a:xfrm>
            <a:off x="759855" y="151931"/>
            <a:ext cx="3889418" cy="310809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8452" y="591191"/>
            <a:ext cx="6738071" cy="4199431"/>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11195" b="37173"/>
          <a:stretch/>
        </p:blipFill>
        <p:spPr>
          <a:xfrm>
            <a:off x="759855" y="3399245"/>
            <a:ext cx="3889418" cy="3458755"/>
          </a:xfrm>
          <a:prstGeom prst="rect">
            <a:avLst/>
          </a:prstGeom>
        </p:spPr>
      </p:pic>
    </p:spTree>
    <p:extLst>
      <p:ext uri="{BB962C8B-B14F-4D97-AF65-F5344CB8AC3E}">
        <p14:creationId xmlns:p14="http://schemas.microsoft.com/office/powerpoint/2010/main" val="12332118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EDDD49-E9B5-A8CF-3BB0-60CA1BB9133A}"/>
              </a:ext>
            </a:extLst>
          </p:cNvPr>
          <p:cNvPicPr>
            <a:picLocks noChangeAspect="1"/>
          </p:cNvPicPr>
          <p:nvPr/>
        </p:nvPicPr>
        <p:blipFill>
          <a:blip r:embed="rId3"/>
          <a:stretch>
            <a:fillRect/>
          </a:stretch>
        </p:blipFill>
        <p:spPr>
          <a:xfrm>
            <a:off x="2787465" y="244514"/>
            <a:ext cx="8829277" cy="6277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矩形: 圆角 6">
            <a:extLst>
              <a:ext uri="{FF2B5EF4-FFF2-40B4-BE49-F238E27FC236}">
                <a16:creationId xmlns:a16="http://schemas.microsoft.com/office/drawing/2014/main" id="{4CC26F53-8791-FCCD-D570-7F6B9D3CCEAA}"/>
              </a:ext>
            </a:extLst>
          </p:cNvPr>
          <p:cNvSpPr/>
          <p:nvPr/>
        </p:nvSpPr>
        <p:spPr>
          <a:xfrm>
            <a:off x="132081" y="2275841"/>
            <a:ext cx="2250512" cy="1433274"/>
          </a:xfrm>
          <a:prstGeom prst="roundRect">
            <a:avLst>
              <a:gd name="adj" fmla="val 36795"/>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altLang="zh-CN" b="1" dirty="0">
                <a:solidFill>
                  <a:srgbClr val="FF0000"/>
                </a:solidFill>
                <a:latin typeface="+mj-lt"/>
                <a:ea typeface="Cambria" panose="02040503050406030204" pitchFamily="18" charset="0"/>
              </a:rPr>
              <a:t>Mặt Trăng quay quanh Trái </a:t>
            </a:r>
            <a:r>
              <a:rPr lang="vi-VN" altLang="zh-CN" b="1" dirty="0" smtClean="0">
                <a:solidFill>
                  <a:srgbClr val="FF0000"/>
                </a:solidFill>
                <a:latin typeface="+mj-lt"/>
                <a:ea typeface="Cambria" panose="02040503050406030204" pitchFamily="18" charset="0"/>
              </a:rPr>
              <a:t>Đất</a:t>
            </a:r>
            <a:endParaRPr lang="vi-VN" altLang="zh-CN" b="1" dirty="0">
              <a:solidFill>
                <a:srgbClr val="FF0000"/>
              </a:solidFill>
              <a:latin typeface="+mj-lt"/>
              <a:ea typeface="Cambria" panose="02040503050406030204" pitchFamily="18" charset="0"/>
            </a:endParaRPr>
          </a:p>
        </p:txBody>
      </p:sp>
    </p:spTree>
    <p:extLst>
      <p:ext uri="{BB962C8B-B14F-4D97-AF65-F5344CB8AC3E}">
        <p14:creationId xmlns:p14="http://schemas.microsoft.com/office/powerpoint/2010/main" val="30630484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3D1206-3FEA-FDDF-61DE-D89969575577}"/>
              </a:ext>
            </a:extLst>
          </p:cNvPr>
          <p:cNvPicPr>
            <a:picLocks noChangeAspect="1"/>
          </p:cNvPicPr>
          <p:nvPr/>
        </p:nvPicPr>
        <p:blipFill>
          <a:blip r:embed="rId2"/>
          <a:stretch>
            <a:fillRect/>
          </a:stretch>
        </p:blipFill>
        <p:spPr>
          <a:xfrm>
            <a:off x="321972" y="222152"/>
            <a:ext cx="2539713" cy="19826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a:extLst>
              <a:ext uri="{FF2B5EF4-FFF2-40B4-BE49-F238E27FC236}">
                <a16:creationId xmlns:a16="http://schemas.microsoft.com/office/drawing/2014/main" id="{8A9B8E84-33AF-2D68-A621-0CF93A34663B}"/>
              </a:ext>
            </a:extLst>
          </p:cNvPr>
          <p:cNvPicPr>
            <a:picLocks noChangeAspect="1"/>
          </p:cNvPicPr>
          <p:nvPr/>
        </p:nvPicPr>
        <p:blipFill>
          <a:blip r:embed="rId3"/>
          <a:stretch>
            <a:fillRect/>
          </a:stretch>
        </p:blipFill>
        <p:spPr>
          <a:xfrm>
            <a:off x="2768958" y="2063535"/>
            <a:ext cx="8949448" cy="4259075"/>
          </a:xfrm>
          <a:prstGeom prst="rect">
            <a:avLst/>
          </a:prstGeom>
        </p:spPr>
      </p:pic>
    </p:spTree>
    <p:extLst>
      <p:ext uri="{BB962C8B-B14F-4D97-AF65-F5344CB8AC3E}">
        <p14:creationId xmlns:p14="http://schemas.microsoft.com/office/powerpoint/2010/main" val="42631913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64A9B6-82CF-5773-61CF-B9D86CB46479}"/>
              </a:ext>
            </a:extLst>
          </p:cNvPr>
          <p:cNvPicPr>
            <a:picLocks noChangeAspect="1"/>
          </p:cNvPicPr>
          <p:nvPr/>
        </p:nvPicPr>
        <p:blipFill>
          <a:blip r:embed="rId3"/>
          <a:stretch>
            <a:fillRect/>
          </a:stretch>
        </p:blipFill>
        <p:spPr>
          <a:xfrm>
            <a:off x="1377128" y="2812437"/>
            <a:ext cx="2154414" cy="3184934"/>
          </a:xfrm>
          <a:prstGeom prst="rect">
            <a:avLst/>
          </a:prstGeom>
        </p:spPr>
      </p:pic>
      <p:grpSp>
        <p:nvGrpSpPr>
          <p:cNvPr id="4" name="Group 3">
            <a:extLst>
              <a:ext uri="{FF2B5EF4-FFF2-40B4-BE49-F238E27FC236}">
                <a16:creationId xmlns:a16="http://schemas.microsoft.com/office/drawing/2014/main" id="{4A59FBAF-CE35-EE47-6E97-2D3E11E67E7D}"/>
              </a:ext>
            </a:extLst>
          </p:cNvPr>
          <p:cNvGrpSpPr/>
          <p:nvPr/>
        </p:nvGrpSpPr>
        <p:grpSpPr>
          <a:xfrm>
            <a:off x="3335565" y="619759"/>
            <a:ext cx="5661628" cy="2154965"/>
            <a:chOff x="4819645" y="447041"/>
            <a:chExt cx="5661628" cy="2419296"/>
          </a:xfrm>
        </p:grpSpPr>
        <p:pic>
          <p:nvPicPr>
            <p:cNvPr id="6" name="Picture 5">
              <a:extLst>
                <a:ext uri="{FF2B5EF4-FFF2-40B4-BE49-F238E27FC236}">
                  <a16:creationId xmlns:a16="http://schemas.microsoft.com/office/drawing/2014/main" id="{C3C5F848-E074-9679-1506-11A25B7911B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Lst>
            </a:blip>
            <a:stretch>
              <a:fillRect/>
            </a:stretch>
          </p:blipFill>
          <p:spPr>
            <a:xfrm>
              <a:off x="4819645" y="447041"/>
              <a:ext cx="5661628" cy="2419296"/>
            </a:xfrm>
            <a:prstGeom prst="rect">
              <a:avLst/>
            </a:prstGeom>
          </p:spPr>
        </p:pic>
        <p:sp>
          <p:nvSpPr>
            <p:cNvPr id="7" name="TextBox 6">
              <a:extLst>
                <a:ext uri="{FF2B5EF4-FFF2-40B4-BE49-F238E27FC236}">
                  <a16:creationId xmlns:a16="http://schemas.microsoft.com/office/drawing/2014/main" id="{AFFA3D99-6948-B34A-773F-674A652E4EBD}"/>
                </a:ext>
              </a:extLst>
            </p:cNvPr>
            <p:cNvSpPr txBox="1"/>
            <p:nvPr/>
          </p:nvSpPr>
          <p:spPr>
            <a:xfrm>
              <a:off x="5081138" y="779526"/>
              <a:ext cx="5138641" cy="646331"/>
            </a:xfrm>
            <a:prstGeom prst="rect">
              <a:avLst/>
            </a:prstGeom>
            <a:noFill/>
          </p:spPr>
          <p:txBody>
            <a:bodyPr wrap="square" rtlCol="0">
              <a:spAutoFit/>
            </a:bodyPr>
            <a:lstStyle/>
            <a:p>
              <a:pPr algn="just"/>
              <a:endParaRPr lang="en-US" sz="3600" b="1" dirty="0"/>
            </a:p>
          </p:txBody>
        </p:sp>
      </p:grpSp>
      <p:sp>
        <p:nvSpPr>
          <p:cNvPr id="5" name="TextBox 4">
            <a:extLst>
              <a:ext uri="{FF2B5EF4-FFF2-40B4-BE49-F238E27FC236}">
                <a16:creationId xmlns:a16="http://schemas.microsoft.com/office/drawing/2014/main" id="{A098E4C2-3D3E-8EF6-DC99-189B42EBB025}"/>
              </a:ext>
            </a:extLst>
          </p:cNvPr>
          <p:cNvSpPr txBox="1"/>
          <p:nvPr/>
        </p:nvSpPr>
        <p:spPr>
          <a:xfrm>
            <a:off x="3586479" y="1126811"/>
            <a:ext cx="5120641" cy="1077218"/>
          </a:xfrm>
          <a:prstGeom prst="rect">
            <a:avLst/>
          </a:prstGeom>
          <a:noFill/>
        </p:spPr>
        <p:txBody>
          <a:bodyPr wrap="square">
            <a:spAutoFit/>
          </a:bodyPr>
          <a:lstStyle/>
          <a:p>
            <a:pPr algn="ctr"/>
            <a:r>
              <a:rPr lang="vi-VN" sz="3200" b="1" dirty="0">
                <a:latin typeface="Calibri" panose="020F0502020204030204" pitchFamily="34" charset="0"/>
                <a:cs typeface="Calibri" panose="020F0502020204030204" pitchFamily="34" charset="0"/>
              </a:rPr>
              <a:t>Vì sao Trái Đất được gọi là hành tinh trong hệ Mặt Trời?</a:t>
            </a:r>
          </a:p>
        </p:txBody>
      </p:sp>
      <p:pic>
        <p:nvPicPr>
          <p:cNvPr id="8" name="Picture 7">
            <a:extLst>
              <a:ext uri="{FF2B5EF4-FFF2-40B4-BE49-F238E27FC236}">
                <a16:creationId xmlns:a16="http://schemas.microsoft.com/office/drawing/2014/main" id="{73426DE1-63BA-648F-99F8-31CE218EF6EF}"/>
              </a:ext>
            </a:extLst>
          </p:cNvPr>
          <p:cNvPicPr>
            <a:picLocks noChangeAspect="1"/>
          </p:cNvPicPr>
          <p:nvPr/>
        </p:nvPicPr>
        <p:blipFill>
          <a:blip r:embed="rId6"/>
          <a:stretch>
            <a:fillRect/>
          </a:stretch>
        </p:blipFill>
        <p:spPr>
          <a:xfrm>
            <a:off x="8890702" y="2910862"/>
            <a:ext cx="2435900" cy="3184934"/>
          </a:xfrm>
          <a:prstGeom prst="rect">
            <a:avLst/>
          </a:prstGeom>
        </p:spPr>
      </p:pic>
      <p:sp>
        <p:nvSpPr>
          <p:cNvPr id="15" name="Rectangle: Rounded Corners 14">
            <a:extLst>
              <a:ext uri="{FF2B5EF4-FFF2-40B4-BE49-F238E27FC236}">
                <a16:creationId xmlns:a16="http://schemas.microsoft.com/office/drawing/2014/main" id="{DAD6BA66-AA2F-9D39-AAA9-A6472B817D78}"/>
              </a:ext>
            </a:extLst>
          </p:cNvPr>
          <p:cNvSpPr/>
          <p:nvPr/>
        </p:nvSpPr>
        <p:spPr>
          <a:xfrm>
            <a:off x="3743325" y="3393440"/>
            <a:ext cx="4892675" cy="2418080"/>
          </a:xfrm>
          <a:custGeom>
            <a:avLst/>
            <a:gdLst>
              <a:gd name="connsiteX0" fmla="*/ 0 w 4892675"/>
              <a:gd name="connsiteY0" fmla="*/ 403021 h 2418080"/>
              <a:gd name="connsiteX1" fmla="*/ 403021 w 4892675"/>
              <a:gd name="connsiteY1" fmla="*/ 0 h 2418080"/>
              <a:gd name="connsiteX2" fmla="*/ 4489654 w 4892675"/>
              <a:gd name="connsiteY2" fmla="*/ 0 h 2418080"/>
              <a:gd name="connsiteX3" fmla="*/ 4892675 w 4892675"/>
              <a:gd name="connsiteY3" fmla="*/ 403021 h 2418080"/>
              <a:gd name="connsiteX4" fmla="*/ 4892675 w 4892675"/>
              <a:gd name="connsiteY4" fmla="*/ 2015059 h 2418080"/>
              <a:gd name="connsiteX5" fmla="*/ 4489654 w 4892675"/>
              <a:gd name="connsiteY5" fmla="*/ 2418080 h 2418080"/>
              <a:gd name="connsiteX6" fmla="*/ 403021 w 4892675"/>
              <a:gd name="connsiteY6" fmla="*/ 2418080 h 2418080"/>
              <a:gd name="connsiteX7" fmla="*/ 0 w 4892675"/>
              <a:gd name="connsiteY7" fmla="*/ 2015059 h 2418080"/>
              <a:gd name="connsiteX8" fmla="*/ 0 w 4892675"/>
              <a:gd name="connsiteY8" fmla="*/ 403021 h 241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2675" h="2418080" fill="none" extrusionOk="0">
                <a:moveTo>
                  <a:pt x="0" y="403021"/>
                </a:moveTo>
                <a:cubicBezTo>
                  <a:pt x="-1957" y="215310"/>
                  <a:pt x="182309" y="33661"/>
                  <a:pt x="403021" y="0"/>
                </a:cubicBezTo>
                <a:cubicBezTo>
                  <a:pt x="959281" y="-123866"/>
                  <a:pt x="3747666" y="81108"/>
                  <a:pt x="4489654" y="0"/>
                </a:cubicBezTo>
                <a:cubicBezTo>
                  <a:pt x="4721772" y="-14654"/>
                  <a:pt x="4867149" y="182545"/>
                  <a:pt x="4892675" y="403021"/>
                </a:cubicBezTo>
                <a:cubicBezTo>
                  <a:pt x="4783857" y="1195920"/>
                  <a:pt x="4820776" y="1626943"/>
                  <a:pt x="4892675" y="2015059"/>
                </a:cubicBezTo>
                <a:cubicBezTo>
                  <a:pt x="4906929" y="2199790"/>
                  <a:pt x="4719446" y="2431160"/>
                  <a:pt x="4489654" y="2418080"/>
                </a:cubicBezTo>
                <a:cubicBezTo>
                  <a:pt x="2758347" y="2400225"/>
                  <a:pt x="1053975" y="2308736"/>
                  <a:pt x="403021" y="2418080"/>
                </a:cubicBezTo>
                <a:cubicBezTo>
                  <a:pt x="182741" y="2412340"/>
                  <a:pt x="19628" y="2274292"/>
                  <a:pt x="0" y="2015059"/>
                </a:cubicBezTo>
                <a:cubicBezTo>
                  <a:pt x="121838" y="1395221"/>
                  <a:pt x="108318" y="880859"/>
                  <a:pt x="0" y="403021"/>
                </a:cubicBezTo>
                <a:close/>
              </a:path>
              <a:path w="4892675" h="2418080" stroke="0" extrusionOk="0">
                <a:moveTo>
                  <a:pt x="0" y="403021"/>
                </a:moveTo>
                <a:cubicBezTo>
                  <a:pt x="17191" y="181452"/>
                  <a:pt x="174705" y="11389"/>
                  <a:pt x="403021" y="0"/>
                </a:cubicBezTo>
                <a:cubicBezTo>
                  <a:pt x="1155312" y="96512"/>
                  <a:pt x="3769642" y="-165548"/>
                  <a:pt x="4489654" y="0"/>
                </a:cubicBezTo>
                <a:cubicBezTo>
                  <a:pt x="4740987" y="721"/>
                  <a:pt x="4900847" y="181774"/>
                  <a:pt x="4892675" y="403021"/>
                </a:cubicBezTo>
                <a:cubicBezTo>
                  <a:pt x="4853363" y="1018322"/>
                  <a:pt x="4778576" y="1411832"/>
                  <a:pt x="4892675" y="2015059"/>
                </a:cubicBezTo>
                <a:cubicBezTo>
                  <a:pt x="4897054" y="2214100"/>
                  <a:pt x="4738714" y="2406092"/>
                  <a:pt x="4489654" y="2418080"/>
                </a:cubicBezTo>
                <a:cubicBezTo>
                  <a:pt x="3501264" y="2579792"/>
                  <a:pt x="1276383" y="2561702"/>
                  <a:pt x="403021" y="2418080"/>
                </a:cubicBezTo>
                <a:cubicBezTo>
                  <a:pt x="200543" y="2407466"/>
                  <a:pt x="10543" y="2233111"/>
                  <a:pt x="0" y="2015059"/>
                </a:cubicBezTo>
                <a:cubicBezTo>
                  <a:pt x="-27096" y="1801561"/>
                  <a:pt x="-13632" y="1182760"/>
                  <a:pt x="0" y="403021"/>
                </a:cubicBezTo>
                <a:close/>
              </a:path>
            </a:pathLst>
          </a:custGeom>
          <a:solidFill>
            <a:schemeClr val="accent4">
              <a:lumMod val="20000"/>
              <a:lumOff val="80000"/>
            </a:schemeClr>
          </a:solidFill>
          <a:ln w="38100">
            <a:solidFill>
              <a:srgbClr val="795C41"/>
            </a:solidFill>
            <a:prstDash val="lgDash"/>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300" b="1" dirty="0">
                <a:solidFill>
                  <a:prstClr val="black"/>
                </a:solidFill>
                <a:latin typeface="Calibri" panose="020F0502020204030204" pitchFamily="34" charset="0"/>
                <a:cs typeface="Calibri" panose="020F0502020204030204" pitchFamily="34" charset="0"/>
              </a:rPr>
              <a:t>Do </a:t>
            </a:r>
            <a:r>
              <a:rPr lang="en-US" sz="3300" b="1" dirty="0" err="1">
                <a:solidFill>
                  <a:prstClr val="black"/>
                </a:solidFill>
                <a:latin typeface="Calibri" panose="020F0502020204030204" pitchFamily="34" charset="0"/>
                <a:cs typeface="Calibri" panose="020F0502020204030204" pitchFamily="34" charset="0"/>
              </a:rPr>
              <a:t>Trái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Đất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chuyển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động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quanh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Mặt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Trời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nên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gọi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là</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hành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tinh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hành</a:t>
            </a:r>
            <a:r>
              <a:rPr lang="en-US" sz="3300" b="1" dirty="0">
                <a:solidFill>
                  <a:prstClr val="black"/>
                </a:solidFill>
                <a:latin typeface="Calibri" panose="020F0502020204030204" pitchFamily="34" charset="0"/>
                <a:cs typeface="Calibri" panose="020F0502020204030204" pitchFamily="34" charset="0"/>
              </a:rPr>
              <a:t> = </a:t>
            </a:r>
            <a:r>
              <a:rPr lang="en-US" sz="3300" b="1" dirty="0" err="1">
                <a:solidFill>
                  <a:prstClr val="black"/>
                </a:solidFill>
                <a:latin typeface="Calibri" panose="020F0502020204030204" pitchFamily="34" charset="0"/>
                <a:cs typeface="Calibri" panose="020F0502020204030204" pitchFamily="34" charset="0"/>
              </a:rPr>
              <a:t>chuyển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động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tinh</a:t>
            </a:r>
            <a:r>
              <a:rPr lang="en-US" sz="3300" b="1" dirty="0">
                <a:solidFill>
                  <a:prstClr val="black"/>
                </a:solidFill>
                <a:latin typeface="Calibri" panose="020F0502020204030204" pitchFamily="34" charset="0"/>
                <a:cs typeface="Calibri" panose="020F0502020204030204" pitchFamily="34" charset="0"/>
              </a:rPr>
              <a:t>=</a:t>
            </a:r>
            <a:r>
              <a:rPr lang="en-US" sz="3300" b="1" dirty="0" err="1">
                <a:solidFill>
                  <a:prstClr val="black"/>
                </a:solidFill>
                <a:latin typeface="Calibri" panose="020F0502020204030204" pitchFamily="34" charset="0"/>
                <a:cs typeface="Calibri" panose="020F0502020204030204" pitchFamily="34" charset="0"/>
              </a:rPr>
              <a:t>sao</a:t>
            </a:r>
            <a:r>
              <a:rPr lang="en-US" sz="3300" b="1" dirty="0">
                <a:solidFill>
                  <a:prstClr val="black"/>
                </a:solidFill>
                <a:latin typeface="Calibri" panose="020F0502020204030204" pitchFamily="34" charset="0"/>
                <a:cs typeface="Calibri" panose="020F0502020204030204" pitchFamily="34" charset="0"/>
              </a:rPr>
              <a:t>).</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36788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900" decel="100000" fill="hold"/>
                                        <p:tgtEl>
                                          <p:spTgt spid="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64A9B6-82CF-5773-61CF-B9D86CB46479}"/>
              </a:ext>
            </a:extLst>
          </p:cNvPr>
          <p:cNvPicPr>
            <a:picLocks noChangeAspect="1"/>
          </p:cNvPicPr>
          <p:nvPr/>
        </p:nvPicPr>
        <p:blipFill>
          <a:blip r:embed="rId3"/>
          <a:stretch>
            <a:fillRect/>
          </a:stretch>
        </p:blipFill>
        <p:spPr>
          <a:xfrm>
            <a:off x="1386653" y="2764812"/>
            <a:ext cx="2154414" cy="3184934"/>
          </a:xfrm>
          <a:prstGeom prst="rect">
            <a:avLst/>
          </a:prstGeom>
        </p:spPr>
      </p:pic>
      <p:grpSp>
        <p:nvGrpSpPr>
          <p:cNvPr id="4" name="Group 3">
            <a:extLst>
              <a:ext uri="{FF2B5EF4-FFF2-40B4-BE49-F238E27FC236}">
                <a16:creationId xmlns:a16="http://schemas.microsoft.com/office/drawing/2014/main" id="{4A59FBAF-CE35-EE47-6E97-2D3E11E67E7D}"/>
              </a:ext>
            </a:extLst>
          </p:cNvPr>
          <p:cNvGrpSpPr/>
          <p:nvPr/>
        </p:nvGrpSpPr>
        <p:grpSpPr>
          <a:xfrm>
            <a:off x="3335565" y="619759"/>
            <a:ext cx="5661628" cy="2154965"/>
            <a:chOff x="4819645" y="447041"/>
            <a:chExt cx="5661628" cy="2419296"/>
          </a:xfrm>
        </p:grpSpPr>
        <p:pic>
          <p:nvPicPr>
            <p:cNvPr id="6" name="Picture 5">
              <a:extLst>
                <a:ext uri="{FF2B5EF4-FFF2-40B4-BE49-F238E27FC236}">
                  <a16:creationId xmlns:a16="http://schemas.microsoft.com/office/drawing/2014/main" id="{C3C5F848-E074-9679-1506-11A25B7911B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Lst>
            </a:blip>
            <a:stretch>
              <a:fillRect/>
            </a:stretch>
          </p:blipFill>
          <p:spPr>
            <a:xfrm>
              <a:off x="4819645" y="447041"/>
              <a:ext cx="5661628" cy="2419296"/>
            </a:xfrm>
            <a:prstGeom prst="rect">
              <a:avLst/>
            </a:prstGeom>
          </p:spPr>
        </p:pic>
        <p:sp>
          <p:nvSpPr>
            <p:cNvPr id="7" name="TextBox 6">
              <a:extLst>
                <a:ext uri="{FF2B5EF4-FFF2-40B4-BE49-F238E27FC236}">
                  <a16:creationId xmlns:a16="http://schemas.microsoft.com/office/drawing/2014/main" id="{AFFA3D99-6948-B34A-773F-674A652E4EBD}"/>
                </a:ext>
              </a:extLst>
            </p:cNvPr>
            <p:cNvSpPr txBox="1"/>
            <p:nvPr/>
          </p:nvSpPr>
          <p:spPr>
            <a:xfrm>
              <a:off x="5081138" y="779526"/>
              <a:ext cx="5138641"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sp>
        <p:nvSpPr>
          <p:cNvPr id="5" name="TextBox 4">
            <a:extLst>
              <a:ext uri="{FF2B5EF4-FFF2-40B4-BE49-F238E27FC236}">
                <a16:creationId xmlns:a16="http://schemas.microsoft.com/office/drawing/2014/main" id="{A098E4C2-3D3E-8EF6-DC99-189B42EBB025}"/>
              </a:ext>
            </a:extLst>
          </p:cNvPr>
          <p:cNvSpPr txBox="1"/>
          <p:nvPr/>
        </p:nvSpPr>
        <p:spPr>
          <a:xfrm>
            <a:off x="3586479" y="1126811"/>
            <a:ext cx="5120641" cy="1077218"/>
          </a:xfrm>
          <a:prstGeom prst="rect">
            <a:avLst/>
          </a:prstGeom>
          <a:noFill/>
        </p:spPr>
        <p:txBody>
          <a:bodyPr wrap="square">
            <a:spAutoFit/>
          </a:bodyPr>
          <a:lstStyle/>
          <a:p>
            <a:pPr lvl="0" algn="ctr"/>
            <a:r>
              <a:rPr lang="vi-VN" sz="3200" b="1" dirty="0">
                <a:solidFill>
                  <a:prstClr val="black"/>
                </a:solidFill>
                <a:latin typeface="Calibri" panose="020F0502020204030204" pitchFamily="34" charset="0"/>
                <a:cs typeface="Calibri" panose="020F0502020204030204" pitchFamily="34" charset="0"/>
              </a:rPr>
              <a:t>Vì sao Mặt Trăng được gọi là vệ tinh của Trái Đất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73426DE1-63BA-648F-99F8-31CE218EF6EF}"/>
              </a:ext>
            </a:extLst>
          </p:cNvPr>
          <p:cNvPicPr>
            <a:picLocks noChangeAspect="1"/>
          </p:cNvPicPr>
          <p:nvPr/>
        </p:nvPicPr>
        <p:blipFill>
          <a:blip r:embed="rId6"/>
          <a:stretch>
            <a:fillRect/>
          </a:stretch>
        </p:blipFill>
        <p:spPr>
          <a:xfrm>
            <a:off x="8890702" y="2910862"/>
            <a:ext cx="2435900" cy="3184934"/>
          </a:xfrm>
          <a:prstGeom prst="rect">
            <a:avLst/>
          </a:prstGeom>
        </p:spPr>
      </p:pic>
      <p:sp>
        <p:nvSpPr>
          <p:cNvPr id="15" name="Rectangle: Rounded Corners 14">
            <a:extLst>
              <a:ext uri="{FF2B5EF4-FFF2-40B4-BE49-F238E27FC236}">
                <a16:creationId xmlns:a16="http://schemas.microsoft.com/office/drawing/2014/main" id="{DAD6BA66-AA2F-9D39-AAA9-A6472B817D78}"/>
              </a:ext>
            </a:extLst>
          </p:cNvPr>
          <p:cNvSpPr/>
          <p:nvPr/>
        </p:nvSpPr>
        <p:spPr>
          <a:xfrm>
            <a:off x="3743325" y="3393440"/>
            <a:ext cx="4892675" cy="2418080"/>
          </a:xfrm>
          <a:custGeom>
            <a:avLst/>
            <a:gdLst>
              <a:gd name="connsiteX0" fmla="*/ 0 w 4892675"/>
              <a:gd name="connsiteY0" fmla="*/ 403021 h 2418080"/>
              <a:gd name="connsiteX1" fmla="*/ 403021 w 4892675"/>
              <a:gd name="connsiteY1" fmla="*/ 0 h 2418080"/>
              <a:gd name="connsiteX2" fmla="*/ 4489654 w 4892675"/>
              <a:gd name="connsiteY2" fmla="*/ 0 h 2418080"/>
              <a:gd name="connsiteX3" fmla="*/ 4892675 w 4892675"/>
              <a:gd name="connsiteY3" fmla="*/ 403021 h 2418080"/>
              <a:gd name="connsiteX4" fmla="*/ 4892675 w 4892675"/>
              <a:gd name="connsiteY4" fmla="*/ 2015059 h 2418080"/>
              <a:gd name="connsiteX5" fmla="*/ 4489654 w 4892675"/>
              <a:gd name="connsiteY5" fmla="*/ 2418080 h 2418080"/>
              <a:gd name="connsiteX6" fmla="*/ 403021 w 4892675"/>
              <a:gd name="connsiteY6" fmla="*/ 2418080 h 2418080"/>
              <a:gd name="connsiteX7" fmla="*/ 0 w 4892675"/>
              <a:gd name="connsiteY7" fmla="*/ 2015059 h 2418080"/>
              <a:gd name="connsiteX8" fmla="*/ 0 w 4892675"/>
              <a:gd name="connsiteY8" fmla="*/ 403021 h 241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2675" h="2418080" fill="none" extrusionOk="0">
                <a:moveTo>
                  <a:pt x="0" y="403021"/>
                </a:moveTo>
                <a:cubicBezTo>
                  <a:pt x="-1957" y="215310"/>
                  <a:pt x="182309" y="33661"/>
                  <a:pt x="403021" y="0"/>
                </a:cubicBezTo>
                <a:cubicBezTo>
                  <a:pt x="959281" y="-123866"/>
                  <a:pt x="3747666" y="81108"/>
                  <a:pt x="4489654" y="0"/>
                </a:cubicBezTo>
                <a:cubicBezTo>
                  <a:pt x="4721772" y="-14654"/>
                  <a:pt x="4867149" y="182545"/>
                  <a:pt x="4892675" y="403021"/>
                </a:cubicBezTo>
                <a:cubicBezTo>
                  <a:pt x="4783857" y="1195920"/>
                  <a:pt x="4820776" y="1626943"/>
                  <a:pt x="4892675" y="2015059"/>
                </a:cubicBezTo>
                <a:cubicBezTo>
                  <a:pt x="4906929" y="2199790"/>
                  <a:pt x="4719446" y="2431160"/>
                  <a:pt x="4489654" y="2418080"/>
                </a:cubicBezTo>
                <a:cubicBezTo>
                  <a:pt x="2758347" y="2400225"/>
                  <a:pt x="1053975" y="2308736"/>
                  <a:pt x="403021" y="2418080"/>
                </a:cubicBezTo>
                <a:cubicBezTo>
                  <a:pt x="182741" y="2412340"/>
                  <a:pt x="19628" y="2274292"/>
                  <a:pt x="0" y="2015059"/>
                </a:cubicBezTo>
                <a:cubicBezTo>
                  <a:pt x="121838" y="1395221"/>
                  <a:pt x="108318" y="880859"/>
                  <a:pt x="0" y="403021"/>
                </a:cubicBezTo>
                <a:close/>
              </a:path>
              <a:path w="4892675" h="2418080" stroke="0" extrusionOk="0">
                <a:moveTo>
                  <a:pt x="0" y="403021"/>
                </a:moveTo>
                <a:cubicBezTo>
                  <a:pt x="17191" y="181452"/>
                  <a:pt x="174705" y="11389"/>
                  <a:pt x="403021" y="0"/>
                </a:cubicBezTo>
                <a:cubicBezTo>
                  <a:pt x="1155312" y="96512"/>
                  <a:pt x="3769642" y="-165548"/>
                  <a:pt x="4489654" y="0"/>
                </a:cubicBezTo>
                <a:cubicBezTo>
                  <a:pt x="4740987" y="721"/>
                  <a:pt x="4900847" y="181774"/>
                  <a:pt x="4892675" y="403021"/>
                </a:cubicBezTo>
                <a:cubicBezTo>
                  <a:pt x="4853363" y="1018322"/>
                  <a:pt x="4778576" y="1411832"/>
                  <a:pt x="4892675" y="2015059"/>
                </a:cubicBezTo>
                <a:cubicBezTo>
                  <a:pt x="4897054" y="2214100"/>
                  <a:pt x="4738714" y="2406092"/>
                  <a:pt x="4489654" y="2418080"/>
                </a:cubicBezTo>
                <a:cubicBezTo>
                  <a:pt x="3501264" y="2579792"/>
                  <a:pt x="1276383" y="2561702"/>
                  <a:pt x="403021" y="2418080"/>
                </a:cubicBezTo>
                <a:cubicBezTo>
                  <a:pt x="200543" y="2407466"/>
                  <a:pt x="10543" y="2233111"/>
                  <a:pt x="0" y="2015059"/>
                </a:cubicBezTo>
                <a:cubicBezTo>
                  <a:pt x="-27096" y="1801561"/>
                  <a:pt x="-13632" y="1182760"/>
                  <a:pt x="0" y="403021"/>
                </a:cubicBezTo>
                <a:close/>
              </a:path>
            </a:pathLst>
          </a:custGeom>
          <a:solidFill>
            <a:schemeClr val="accent4">
              <a:lumMod val="20000"/>
              <a:lumOff val="80000"/>
            </a:schemeClr>
          </a:solidFill>
          <a:ln w="38100">
            <a:solidFill>
              <a:srgbClr val="795C41"/>
            </a:solidFill>
            <a:prstDash val="lgDash"/>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300" b="1" dirty="0" err="1">
                <a:solidFill>
                  <a:prstClr val="black"/>
                </a:solidFill>
                <a:latin typeface="Calibri" panose="020F0502020204030204" pitchFamily="34" charset="0"/>
                <a:cs typeface="Calibri" panose="020F0502020204030204" pitchFamily="34" charset="0"/>
              </a:rPr>
              <a:t>Mặt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Trăng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chuyển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động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xung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quanh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Trái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Đất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nên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gọi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là</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vệ</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tinh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của</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Trái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Đất</a:t>
            </a:r>
            <a:r>
              <a:rPr lang="en-US" sz="3300" b="1" dirty="0">
                <a:solidFill>
                  <a:prstClr val="black"/>
                </a:solidFill>
                <a:latin typeface="Calibri" panose="020F0502020204030204" pitchFamily="34" charset="0"/>
                <a:cs typeface="Calibri" panose="020F0502020204030204" pitchFamily="34" charset="0"/>
              </a:rPr>
              <a:t>.</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82997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900" decel="100000" fill="hold"/>
                                        <p:tgtEl>
                                          <p:spTgt spid="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6112B7-A340-03F7-3472-C627FC447E81}"/>
              </a:ext>
            </a:extLst>
          </p:cNvPr>
          <p:cNvPicPr>
            <a:picLocks noChangeAspect="1"/>
          </p:cNvPicPr>
          <p:nvPr/>
        </p:nvPicPr>
        <p:blipFill>
          <a:blip r:embed="rId2"/>
          <a:stretch>
            <a:fillRect/>
          </a:stretch>
        </p:blipFill>
        <p:spPr>
          <a:xfrm>
            <a:off x="2698150" y="3059408"/>
            <a:ext cx="6839457" cy="3453475"/>
          </a:xfrm>
          <a:prstGeom prst="rect">
            <a:avLst/>
          </a:prstGeom>
          <a:effectLst>
            <a:outerShdw blurRad="50800" dist="38100" dir="5400000" algn="t" rotWithShape="0">
              <a:prstClr val="black">
                <a:alpha val="40000"/>
              </a:prstClr>
            </a:outerShdw>
          </a:effectLst>
        </p:spPr>
      </p:pic>
      <p:pic>
        <p:nvPicPr>
          <p:cNvPr id="3" name="Graphic 2">
            <a:extLst>
              <a:ext uri="{FF2B5EF4-FFF2-40B4-BE49-F238E27FC236}">
                <a16:creationId xmlns:a16="http://schemas.microsoft.com/office/drawing/2014/main" id="{E9BB1AF9-B01B-0F0B-7769-A2CDB313A214}"/>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69264" y="247229"/>
            <a:ext cx="10021824" cy="2345760"/>
          </a:xfrm>
          <a:prstGeom prst="rect">
            <a:avLst/>
          </a:prstGeom>
        </p:spPr>
      </p:pic>
      <p:sp>
        <p:nvSpPr>
          <p:cNvPr id="5" name="TextBox 4">
            <a:extLst>
              <a:ext uri="{FF2B5EF4-FFF2-40B4-BE49-F238E27FC236}">
                <a16:creationId xmlns:a16="http://schemas.microsoft.com/office/drawing/2014/main" id="{55D79AA4-606B-7AB3-CABC-58F6101C2DC0}"/>
              </a:ext>
            </a:extLst>
          </p:cNvPr>
          <p:cNvSpPr txBox="1"/>
          <p:nvPr/>
        </p:nvSpPr>
        <p:spPr>
          <a:xfrm>
            <a:off x="1676400" y="374870"/>
            <a:ext cx="9069051" cy="2246769"/>
          </a:xfrm>
          <a:prstGeom prst="rect">
            <a:avLst/>
          </a:prstGeom>
          <a:noFill/>
        </p:spPr>
        <p:txBody>
          <a:bodyPr wrap="square" rtlCol="0">
            <a:spAutoFit/>
          </a:bodyPr>
          <a:lstStyle/>
          <a:p>
            <a:r>
              <a:rPr lang="nl-NL" sz="2800" b="1" dirty="0">
                <a:solidFill>
                  <a:srgbClr val="FF0000"/>
                </a:solidFill>
                <a:effectLst/>
                <a:latin typeface="Cambria" panose="02040503050406030204" pitchFamily="18" charset="0"/>
                <a:ea typeface="Cambria" panose="02040503050406030204" pitchFamily="18" charset="0"/>
              </a:rPr>
              <a:t>Trái Đất là một hành tinh trong hệ Mặt Trời. Từ Mặt Trời ra xa dần, Trái Đất là hành tinh thứ ba. Trái Đất chuyển động quanh mình nó,đồng thời chuyển động quanh Mặt Trời. Mặt Trăng chuyển động quanh Trái Đất, Mặt Trăng là vệ tinh của Trái Đất.</a:t>
            </a:r>
            <a:endParaRPr lang="vi-VN"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1853407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8B763C-F6D5-F03A-7670-FC914F6A76D9}"/>
              </a:ext>
            </a:extLst>
          </p:cNvPr>
          <p:cNvPicPr>
            <a:picLocks noChangeAspect="1"/>
          </p:cNvPicPr>
          <p:nvPr/>
        </p:nvPicPr>
        <p:blipFill>
          <a:blip r:embed="rId3"/>
          <a:stretch>
            <a:fillRect/>
          </a:stretch>
        </p:blipFill>
        <p:spPr>
          <a:xfrm>
            <a:off x="2653476" y="2601884"/>
            <a:ext cx="7291448" cy="2121592"/>
          </a:xfrm>
          <a:prstGeom prst="rect">
            <a:avLst/>
          </a:prstGeom>
        </p:spPr>
      </p:pic>
    </p:spTree>
    <p:extLst>
      <p:ext uri="{BB962C8B-B14F-4D97-AF65-F5344CB8AC3E}">
        <p14:creationId xmlns:p14="http://schemas.microsoft.com/office/powerpoint/2010/main" val="93621724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8802" y="-378259"/>
            <a:ext cx="9207328" cy="7576000"/>
          </a:xfrm>
          <a:prstGeom prst="rect">
            <a:avLst/>
          </a:prstGeom>
        </p:spPr>
      </p:pic>
    </p:spTree>
    <p:extLst>
      <p:ext uri="{BB962C8B-B14F-4D97-AF65-F5344CB8AC3E}">
        <p14:creationId xmlns:p14="http://schemas.microsoft.com/office/powerpoint/2010/main" val="1065415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7A31B2-C94B-1523-D7F6-D7C052C626D5}"/>
              </a:ext>
            </a:extLst>
          </p:cNvPr>
          <p:cNvPicPr>
            <a:picLocks noChangeAspect="1"/>
          </p:cNvPicPr>
          <p:nvPr/>
        </p:nvPicPr>
        <p:blipFill>
          <a:blip r:embed="rId3"/>
          <a:stretch>
            <a:fillRect/>
          </a:stretch>
        </p:blipFill>
        <p:spPr>
          <a:xfrm>
            <a:off x="2497449" y="0"/>
            <a:ext cx="7045797" cy="58401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717960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2F77F305-41D6-4811-B0A7-87B496F513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9D76B61D-6F1A-4785-9743-76A0BE7D49F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9796382" y="2126512"/>
            <a:ext cx="1859475" cy="3785190"/>
          </a:xfrm>
          <a:prstGeom prst="rect">
            <a:avLst/>
          </a:prstGeom>
        </p:spPr>
      </p:pic>
      <p:sp>
        <p:nvSpPr>
          <p:cNvPr id="9" name="TextBox 8">
            <a:extLst>
              <a:ext uri="{FF2B5EF4-FFF2-40B4-BE49-F238E27FC236}">
                <a16:creationId xmlns:a16="http://schemas.microsoft.com/office/drawing/2014/main" id="{6237E0BE-A74A-4438-8475-455CE5C589BE}"/>
              </a:ext>
            </a:extLst>
          </p:cNvPr>
          <p:cNvSpPr txBox="1"/>
          <p:nvPr/>
        </p:nvSpPr>
        <p:spPr>
          <a:xfrm>
            <a:off x="2921117" y="942281"/>
            <a:ext cx="6592187" cy="255454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Trái</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Đất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là</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một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hành</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tinh</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trong</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hệ</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Mặt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Trời</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Từ</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Mặt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Trời</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ra</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xa</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dần</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Trái</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Đất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là</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hành</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tinh</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thứ</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ba</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87683234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ững Sự Thật Thú Vị Về Hệ Mặt Trời">
            <a:hlinkClick r:id="" action="ppaction://media"/>
            <a:extLst>
              <a:ext uri="{FF2B5EF4-FFF2-40B4-BE49-F238E27FC236}">
                <a16:creationId xmlns:a16="http://schemas.microsoft.com/office/drawing/2014/main" id="{A283FC01-1066-93B9-F221-B11B1B09BF7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60671689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5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168" y="231461"/>
            <a:ext cx="9556661" cy="6371107"/>
          </a:xfrm>
          <a:prstGeom prst="rect">
            <a:avLst/>
          </a:prstGeom>
        </p:spPr>
      </p:pic>
    </p:spTree>
    <p:extLst>
      <p:ext uri="{BB962C8B-B14F-4D97-AF65-F5344CB8AC3E}">
        <p14:creationId xmlns:p14="http://schemas.microsoft.com/office/powerpoint/2010/main" val="278750832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5124" y="572271"/>
            <a:ext cx="9111050" cy="6064543"/>
          </a:xfrm>
          <a:prstGeom prst="rect">
            <a:avLst/>
          </a:prstGeom>
        </p:spPr>
      </p:pic>
    </p:spTree>
    <p:extLst>
      <p:ext uri="{BB962C8B-B14F-4D97-AF65-F5344CB8AC3E}">
        <p14:creationId xmlns:p14="http://schemas.microsoft.com/office/powerpoint/2010/main" val="295180184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àm thế nào để giặt, phơi quần áo không bị bạc mà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577" y="126529"/>
            <a:ext cx="4559833" cy="3602266"/>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Vừa phơi thóc đầy sân thì mắc mưa 3 ..."/>
          <p:cNvSpPr>
            <a:spLocks noChangeAspect="1" noChangeArrowheads="1"/>
          </p:cNvSpPr>
          <p:nvPr/>
        </p:nvSpPr>
        <p:spPr bwMode="auto">
          <a:xfrm>
            <a:off x="580578" y="22902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descr="Chạy thó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1770" y="330617"/>
            <a:ext cx="4728868" cy="339817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ăng lượng mặt trời: Phân tích từ biểu đồ sáng chế - SÁCH - TẠP CHÍ - CỤC  SỞ HỮU TRÍ TUỆ"/>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0577" y="3830595"/>
            <a:ext cx="4491699" cy="302740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ghề muối tại Bạc Liêu: Năm mới với nỗi lo cũ"/>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1770" y="4082250"/>
            <a:ext cx="4926575" cy="277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6365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4560410" y="5415565"/>
            <a:ext cx="2897746" cy="1442435"/>
          </a:xfrm>
          <a:custGeom>
            <a:avLst/>
            <a:gdLst>
              <a:gd name="connsiteX0" fmla="*/ 0 w 4892675"/>
              <a:gd name="connsiteY0" fmla="*/ 491518 h 2949051"/>
              <a:gd name="connsiteX1" fmla="*/ 491518 w 4892675"/>
              <a:gd name="connsiteY1" fmla="*/ 0 h 2949051"/>
              <a:gd name="connsiteX2" fmla="*/ 4401157 w 4892675"/>
              <a:gd name="connsiteY2" fmla="*/ 0 h 2949051"/>
              <a:gd name="connsiteX3" fmla="*/ 4892675 w 4892675"/>
              <a:gd name="connsiteY3" fmla="*/ 491518 h 2949051"/>
              <a:gd name="connsiteX4" fmla="*/ 4892675 w 4892675"/>
              <a:gd name="connsiteY4" fmla="*/ 2457533 h 2949051"/>
              <a:gd name="connsiteX5" fmla="*/ 4401157 w 4892675"/>
              <a:gd name="connsiteY5" fmla="*/ 2949051 h 2949051"/>
              <a:gd name="connsiteX6" fmla="*/ 491518 w 4892675"/>
              <a:gd name="connsiteY6" fmla="*/ 2949051 h 2949051"/>
              <a:gd name="connsiteX7" fmla="*/ 0 w 4892675"/>
              <a:gd name="connsiteY7" fmla="*/ 2457533 h 2949051"/>
              <a:gd name="connsiteX8" fmla="*/ 0 w 4892675"/>
              <a:gd name="connsiteY8" fmla="*/ 491518 h 294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2675" h="2949051" fill="none" extrusionOk="0">
                <a:moveTo>
                  <a:pt x="0" y="491518"/>
                </a:moveTo>
                <a:cubicBezTo>
                  <a:pt x="-1607" y="248699"/>
                  <a:pt x="220823" y="13740"/>
                  <a:pt x="491518" y="0"/>
                </a:cubicBezTo>
                <a:cubicBezTo>
                  <a:pt x="1233303" y="-123866"/>
                  <a:pt x="3873121" y="81108"/>
                  <a:pt x="4401157" y="0"/>
                </a:cubicBezTo>
                <a:cubicBezTo>
                  <a:pt x="4697020" y="-37500"/>
                  <a:pt x="4881458" y="220985"/>
                  <a:pt x="4892675" y="491518"/>
                </a:cubicBezTo>
                <a:cubicBezTo>
                  <a:pt x="5060392" y="830245"/>
                  <a:pt x="4762776" y="2127407"/>
                  <a:pt x="4892675" y="2457533"/>
                </a:cubicBezTo>
                <a:cubicBezTo>
                  <a:pt x="4898334" y="2713963"/>
                  <a:pt x="4683870" y="2969469"/>
                  <a:pt x="4401157" y="2949051"/>
                </a:cubicBezTo>
                <a:cubicBezTo>
                  <a:pt x="3012850" y="2931196"/>
                  <a:pt x="1789316" y="2839707"/>
                  <a:pt x="491518" y="2949051"/>
                </a:cubicBezTo>
                <a:cubicBezTo>
                  <a:pt x="230853" y="2922146"/>
                  <a:pt x="4110" y="2736665"/>
                  <a:pt x="0" y="2457533"/>
                </a:cubicBezTo>
                <a:cubicBezTo>
                  <a:pt x="118672" y="2071606"/>
                  <a:pt x="-34222" y="868876"/>
                  <a:pt x="0" y="491518"/>
                </a:cubicBezTo>
                <a:close/>
              </a:path>
              <a:path w="4892675" h="2949051" stroke="0" extrusionOk="0">
                <a:moveTo>
                  <a:pt x="0" y="491518"/>
                </a:moveTo>
                <a:cubicBezTo>
                  <a:pt x="16741" y="221046"/>
                  <a:pt x="208967" y="22033"/>
                  <a:pt x="491518" y="0"/>
                </a:cubicBezTo>
                <a:cubicBezTo>
                  <a:pt x="1352227" y="96512"/>
                  <a:pt x="2853456" y="-165548"/>
                  <a:pt x="4401157" y="0"/>
                </a:cubicBezTo>
                <a:cubicBezTo>
                  <a:pt x="4676814" y="105"/>
                  <a:pt x="4900972" y="221415"/>
                  <a:pt x="4892675" y="491518"/>
                </a:cubicBezTo>
                <a:cubicBezTo>
                  <a:pt x="4762462" y="865700"/>
                  <a:pt x="5017648" y="2162888"/>
                  <a:pt x="4892675" y="2457533"/>
                </a:cubicBezTo>
                <a:cubicBezTo>
                  <a:pt x="4897360" y="2703807"/>
                  <a:pt x="4717847" y="2928572"/>
                  <a:pt x="4401157" y="2949051"/>
                </a:cubicBezTo>
                <a:cubicBezTo>
                  <a:pt x="3156445" y="3110763"/>
                  <a:pt x="1933955" y="3092673"/>
                  <a:pt x="491518" y="2949051"/>
                </a:cubicBezTo>
                <a:cubicBezTo>
                  <a:pt x="253970" y="2931148"/>
                  <a:pt x="28856" y="2716591"/>
                  <a:pt x="0" y="2457533"/>
                </a:cubicBezTo>
                <a:cubicBezTo>
                  <a:pt x="128997" y="1853913"/>
                  <a:pt x="-102252" y="1059436"/>
                  <a:pt x="0" y="491518"/>
                </a:cubicBezTo>
                <a:close/>
              </a:path>
            </a:pathLst>
          </a:custGeom>
          <a:solidFill>
            <a:srgbClr val="FFFF99"/>
          </a:solidFill>
          <a:ln w="38100">
            <a:solidFill>
              <a:srgbClr val="795C41"/>
            </a:solidFill>
            <a:prstDash val="lgDash"/>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000" b="1" dirty="0">
                <a:solidFill>
                  <a:prstClr val="black"/>
                </a:solidFill>
                <a:latin typeface="Calibri" panose="020F0502020204030204" pitchFamily="34" charset="0"/>
                <a:cs typeface="Calibri" panose="020F0502020204030204" pitchFamily="34" charset="0"/>
              </a:rPr>
              <a:t>Trái Đất tự quay quanh trục và quay quanh Mặt Trời theo chiều từ Tây sang Đông.</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38056F0B-4090-38C3-C2F6-B11F8624CFF8}"/>
              </a:ext>
            </a:extLst>
          </p:cNvPr>
          <p:cNvPicPr>
            <a:picLocks noChangeAspect="1"/>
          </p:cNvPicPr>
          <p:nvPr/>
        </p:nvPicPr>
        <p:blipFill>
          <a:blip r:embed="rId3"/>
          <a:stretch>
            <a:fillRect/>
          </a:stretch>
        </p:blipFill>
        <p:spPr>
          <a:xfrm>
            <a:off x="955613" y="695459"/>
            <a:ext cx="10107340" cy="43707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87869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221</Words>
  <Application>Microsoft Office PowerPoint</Application>
  <PresentationFormat>Widescreen</PresentationFormat>
  <Paragraphs>20</Paragraphs>
  <Slides>16</Slides>
  <Notes>6</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16</vt:i4>
      </vt:variant>
    </vt:vector>
  </HeadingPairs>
  <TitlesOfParts>
    <vt:vector size="26" baseType="lpstr">
      <vt:lpstr>微软雅黑</vt:lpstr>
      <vt:lpstr>Arial</vt:lpstr>
      <vt:lpstr>Calibri</vt:lpstr>
      <vt:lpstr>Cambria</vt:lpstr>
      <vt:lpstr>等线</vt:lpstr>
      <vt:lpstr>inpin heiti</vt:lpstr>
      <vt:lpstr>Times New Roman</vt:lpstr>
      <vt:lpstr>Office 主题​​</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HAIP</cp:lastModifiedBy>
  <cp:revision>60</cp:revision>
  <dcterms:created xsi:type="dcterms:W3CDTF">2023-01-25T05:47:41Z</dcterms:created>
  <dcterms:modified xsi:type="dcterms:W3CDTF">2025-04-15T01:14:59Z</dcterms:modified>
</cp:coreProperties>
</file>