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76" r:id="rId2"/>
    <p:sldId id="258" r:id="rId3"/>
    <p:sldId id="256" r:id="rId4"/>
    <p:sldId id="274" r:id="rId5"/>
    <p:sldId id="263" r:id="rId6"/>
    <p:sldId id="273" r:id="rId7"/>
    <p:sldId id="259" r:id="rId8"/>
    <p:sldId id="261" r:id="rId9"/>
    <p:sldId id="264" r:id="rId10"/>
    <p:sldId id="260" r:id="rId11"/>
    <p:sldId id="262" r:id="rId12"/>
    <p:sldId id="265" r:id="rId13"/>
    <p:sldId id="266" r:id="rId14"/>
    <p:sldId id="275" r:id="rId15"/>
    <p:sldId id="267" r:id="rId16"/>
    <p:sldId id="270" r:id="rId17"/>
    <p:sldId id="269" r:id="rId18"/>
    <p:sldId id="271" r:id="rId19"/>
    <p:sldId id="268" r:id="rId20"/>
    <p:sldId id="272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54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5C821F-6911-4D3B-AB1D-9FA0BDED44CF}" type="datetimeFigureOut">
              <a:rPr lang="en-US" smtClean="0"/>
              <a:t>15/4/2025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A94E69-B39B-438A-B04C-22A66559F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38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A94E69-B39B-438A-B04C-22A66559FF4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5183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A94E69-B39B-438A-B04C-22A66559FF4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3401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15/4/2025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734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15/4/2025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391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15/4/2025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925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15/4/2025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59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15/4/2025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333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15/4/2025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624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15/4/2025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753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15/4/2025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244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15/4/2025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119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15/4/2025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720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15/4/2025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575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037E39-C9B2-49C1-A491-B6D8B9DA70F6}" type="datetimeFigureOut">
              <a:rPr lang="en-US" smtClean="0"/>
              <a:t>15/4/2025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692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g"/><Relationship Id="rId5" Type="http://schemas.openxmlformats.org/officeDocument/2006/relationships/image" Target="../media/image26.jpeg"/><Relationship Id="rId4" Type="http://schemas.openxmlformats.org/officeDocument/2006/relationships/image" Target="../media/image2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7" Type="http://schemas.openxmlformats.org/officeDocument/2006/relationships/image" Target="../media/image38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6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7052" y="1143000"/>
            <a:ext cx="8049896" cy="36625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err="1" smtClean="0">
                <a:solidFill>
                  <a:srgbClr val="FF0000"/>
                </a:solidFill>
              </a:rPr>
              <a:t>Khám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phá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môi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trường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xung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quanh</a:t>
            </a:r>
            <a:endParaRPr lang="en-US" sz="4400" dirty="0" smtClean="0">
              <a:solidFill>
                <a:srgbClr val="FF0000"/>
              </a:solidFill>
            </a:endParaRPr>
          </a:p>
          <a:p>
            <a:pPr algn="ctr"/>
            <a:endParaRPr lang="en-US" sz="4400" dirty="0" smtClean="0">
              <a:solidFill>
                <a:srgbClr val="FF0000"/>
              </a:solidFill>
            </a:endParaRPr>
          </a:p>
          <a:p>
            <a:pPr algn="ctr"/>
            <a:r>
              <a:rPr lang="en-US" sz="3600" dirty="0" err="1" smtClean="0"/>
              <a:t>Chủ</a:t>
            </a:r>
            <a:r>
              <a:rPr lang="en-US" sz="3600" dirty="0" smtClean="0"/>
              <a:t> </a:t>
            </a:r>
            <a:r>
              <a:rPr lang="en-US" sz="3600" dirty="0" err="1" smtClean="0"/>
              <a:t>đề</a:t>
            </a:r>
            <a:r>
              <a:rPr lang="en-US" sz="3600" dirty="0" smtClean="0"/>
              <a:t>: Rau, </a:t>
            </a:r>
            <a:r>
              <a:rPr lang="en-US" sz="3600" dirty="0" err="1" smtClean="0"/>
              <a:t>củ</a:t>
            </a:r>
            <a:r>
              <a:rPr lang="en-US" sz="3600" dirty="0" smtClean="0"/>
              <a:t>, </a:t>
            </a:r>
            <a:r>
              <a:rPr lang="en-US" sz="3600" dirty="0" err="1" smtClean="0"/>
              <a:t>quả</a:t>
            </a:r>
            <a:endParaRPr lang="en-US" sz="3600" dirty="0" smtClean="0"/>
          </a:p>
          <a:p>
            <a:pPr algn="ctr"/>
            <a:r>
              <a:rPr lang="en-US" sz="3600" dirty="0" err="1" smtClean="0"/>
              <a:t>Đề</a:t>
            </a:r>
            <a:r>
              <a:rPr lang="en-US" sz="3600" dirty="0" smtClean="0"/>
              <a:t> </a:t>
            </a:r>
            <a:r>
              <a:rPr lang="en-US" sz="3600" dirty="0" err="1" smtClean="0"/>
              <a:t>tài</a:t>
            </a:r>
            <a:r>
              <a:rPr lang="en-US" sz="3600" dirty="0" smtClean="0"/>
              <a:t>: </a:t>
            </a:r>
            <a:r>
              <a:rPr lang="en-US" sz="3600" dirty="0" err="1" smtClean="0"/>
              <a:t>cà</a:t>
            </a:r>
            <a:r>
              <a:rPr lang="en-US" sz="3600" dirty="0" smtClean="0"/>
              <a:t> </a:t>
            </a:r>
            <a:r>
              <a:rPr lang="en-US" sz="3600" dirty="0" err="1" smtClean="0"/>
              <a:t>rốt</a:t>
            </a:r>
            <a:r>
              <a:rPr lang="en-US" sz="3600" dirty="0" smtClean="0"/>
              <a:t>, </a:t>
            </a:r>
            <a:r>
              <a:rPr lang="en-US" sz="3600" dirty="0" err="1"/>
              <a:t>s</a:t>
            </a:r>
            <a:r>
              <a:rPr lang="en-US" sz="3600" dirty="0" err="1" smtClean="0"/>
              <a:t>u</a:t>
            </a:r>
            <a:r>
              <a:rPr lang="en-US" sz="3600" dirty="0" smtClean="0"/>
              <a:t> </a:t>
            </a:r>
            <a:r>
              <a:rPr lang="en-US" sz="3600" dirty="0" err="1" smtClean="0"/>
              <a:t>hào</a:t>
            </a:r>
            <a:r>
              <a:rPr lang="en-US" sz="3600" dirty="0" smtClean="0"/>
              <a:t>, </a:t>
            </a:r>
            <a:r>
              <a:rPr lang="en-US" sz="3600" dirty="0" err="1" smtClean="0"/>
              <a:t>bắp</a:t>
            </a:r>
            <a:r>
              <a:rPr lang="en-US" sz="3600" dirty="0" smtClean="0"/>
              <a:t> </a:t>
            </a:r>
            <a:r>
              <a:rPr lang="en-US" sz="3600" dirty="0" err="1" smtClean="0"/>
              <a:t>cải</a:t>
            </a:r>
            <a:endParaRPr lang="en-US" sz="3600" dirty="0" smtClean="0"/>
          </a:p>
          <a:p>
            <a:pPr algn="ctr"/>
            <a:r>
              <a:rPr lang="en-US" sz="3600" dirty="0" err="1" smtClean="0"/>
              <a:t>Đối</a:t>
            </a:r>
            <a:r>
              <a:rPr lang="en-US" sz="3600" dirty="0" smtClean="0"/>
              <a:t> </a:t>
            </a:r>
            <a:r>
              <a:rPr lang="en-US" sz="3600" dirty="0" err="1" smtClean="0"/>
              <a:t>tượng</a:t>
            </a:r>
            <a:r>
              <a:rPr lang="en-US" sz="3600" dirty="0" smtClean="0"/>
              <a:t>: 3-4 </a:t>
            </a:r>
            <a:r>
              <a:rPr lang="en-US" sz="3600" dirty="0" err="1" smtClean="0"/>
              <a:t>tuổi</a:t>
            </a:r>
            <a:endParaRPr lang="en-US" sz="3600" dirty="0" smtClean="0"/>
          </a:p>
          <a:p>
            <a:pPr algn="ctr"/>
            <a:r>
              <a:rPr lang="en-US" sz="3600" dirty="0" err="1" smtClean="0"/>
              <a:t>Thời</a:t>
            </a:r>
            <a:r>
              <a:rPr lang="en-US" sz="3600" dirty="0" smtClean="0"/>
              <a:t> </a:t>
            </a:r>
            <a:r>
              <a:rPr lang="en-US" sz="3600" dirty="0" err="1" smtClean="0"/>
              <a:t>gian</a:t>
            </a:r>
            <a:r>
              <a:rPr lang="en-US" sz="3600" dirty="0" smtClean="0"/>
              <a:t>: </a:t>
            </a:r>
            <a:r>
              <a:rPr lang="en-US" sz="3600" smtClean="0"/>
              <a:t>20-25 </a:t>
            </a:r>
            <a:r>
              <a:rPr lang="en-US" sz="3600" smtClean="0"/>
              <a:t>phút</a:t>
            </a:r>
            <a:endParaRPr lang="en-US" sz="36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14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927" y="6400800"/>
            <a:ext cx="38100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790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01" y="0"/>
            <a:ext cx="7869198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48000" y="6088559"/>
            <a:ext cx="365837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smtClean="0">
                <a:latin typeface=".VnAvant" pitchFamily="34" charset="0"/>
              </a:rPr>
              <a:t>C©y b¾p c¶i</a:t>
            </a:r>
            <a:endParaRPr lang="en-US" sz="440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276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81000"/>
            <a:ext cx="7900384" cy="5996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96342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0"/>
            <a:ext cx="5715000" cy="38004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4" y="2819400"/>
            <a:ext cx="4547973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251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60" y="1142068"/>
            <a:ext cx="4888460" cy="442299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203" y="914400"/>
            <a:ext cx="4325937" cy="432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342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945" y="1066800"/>
            <a:ext cx="46482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3649"/>
            <a:ext cx="4322763" cy="432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972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75" y="190500"/>
            <a:ext cx="3200400" cy="3200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3728605"/>
            <a:ext cx="4953000" cy="3143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75" y="3710520"/>
            <a:ext cx="3918025" cy="31474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900" y="0"/>
            <a:ext cx="537210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4027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0"/>
            <a:ext cx="6602327" cy="4952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362" y="13854"/>
            <a:ext cx="4220637" cy="2729345"/>
          </a:xfrm>
          <a:prstGeom prst="rect">
            <a:avLst/>
          </a:prstGeom>
        </p:spPr>
      </p:pic>
      <p:sp>
        <p:nvSpPr>
          <p:cNvPr id="4" name="Heart 3"/>
          <p:cNvSpPr/>
          <p:nvPr/>
        </p:nvSpPr>
        <p:spPr>
          <a:xfrm>
            <a:off x="1905000" y="685800"/>
            <a:ext cx="1295400" cy="1066800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9131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073" y="3672320"/>
            <a:ext cx="4121727" cy="30332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97"/>
            <a:ext cx="4294909" cy="3505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4635"/>
            <a:ext cx="4762500" cy="3543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72320"/>
            <a:ext cx="4762500" cy="3171825"/>
          </a:xfrm>
          <a:prstGeom prst="rect">
            <a:avLst/>
          </a:prstGeom>
        </p:spPr>
      </p:pic>
      <p:sp>
        <p:nvSpPr>
          <p:cNvPr id="6" name="Heart 5"/>
          <p:cNvSpPr/>
          <p:nvPr/>
        </p:nvSpPr>
        <p:spPr>
          <a:xfrm>
            <a:off x="3581400" y="2689945"/>
            <a:ext cx="2038350" cy="1775980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06026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1"/>
            <a:ext cx="2429151" cy="213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151" y="1905000"/>
            <a:ext cx="2321391" cy="21336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542" y="1905001"/>
            <a:ext cx="2227739" cy="213359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67200"/>
            <a:ext cx="2232025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537" y="4267200"/>
            <a:ext cx="24257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154" y="4267200"/>
            <a:ext cx="2322513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830" y="4267200"/>
            <a:ext cx="2232025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5667" y="1923623"/>
            <a:ext cx="2134786" cy="2087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66983" y="304800"/>
            <a:ext cx="588250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smtClean="0">
                <a:latin typeface=".VnAvant" pitchFamily="34" charset="0"/>
              </a:rPr>
              <a:t>Trß ch¬i “ Ai tinh m¾t”</a:t>
            </a:r>
            <a:endParaRPr lang="en-US" sz="440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549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4800" y="609600"/>
            <a:ext cx="360910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mtClean="0">
                <a:latin typeface=".VnAvant" pitchFamily="34" charset="0"/>
              </a:rPr>
              <a:t>Trß ch¬i</a:t>
            </a:r>
          </a:p>
          <a:p>
            <a:pPr algn="ctr"/>
            <a:r>
              <a:rPr lang="en-US" sz="4400" smtClean="0">
                <a:latin typeface=".VnAvant" pitchFamily="34" charset="0"/>
              </a:rPr>
              <a:t> “ §i siªu thÞ”</a:t>
            </a:r>
            <a:endParaRPr lang="en-US" sz="440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3181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pic>
        <p:nvPicPr>
          <p:cNvPr id="4" name="hái ra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28028" y="540841"/>
            <a:ext cx="609600" cy="60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26099" y="384719"/>
            <a:ext cx="487505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smtClean="0">
                <a:solidFill>
                  <a:schemeClr val="bg1"/>
                </a:solidFill>
                <a:latin typeface=".VnAvant" pitchFamily="34" charset="0"/>
              </a:rPr>
              <a:t>Bµi h¸t “ H¸i rau”</a:t>
            </a:r>
            <a:endParaRPr lang="en-US" sz="4400" b="1">
              <a:solidFill>
                <a:schemeClr val="bg1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103295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1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28800" y="2216727"/>
            <a:ext cx="5257800" cy="1446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8800" b="1" cap="all" spc="0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Kết</a:t>
            </a:r>
            <a:r>
              <a:rPr lang="en-US" sz="8800" b="1" cap="all" spc="0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8800" b="1" cap="all" spc="0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thúc</a:t>
            </a:r>
            <a:endParaRPr lang="en-US" sz="8800" b="1" cap="all" spc="0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1660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45473"/>
            <a:ext cx="6400800" cy="64008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72345" y="5943600"/>
            <a:ext cx="27767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smtClean="0">
                <a:latin typeface=".VnAvant" pitchFamily="34" charset="0"/>
              </a:rPr>
              <a:t>Cñ cµ rèt</a:t>
            </a:r>
            <a:endParaRPr lang="en-US" sz="440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804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1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5" y="3428999"/>
            <a:ext cx="4673854" cy="34204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999" y="3428998"/>
            <a:ext cx="4440001" cy="34204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42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499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2840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251" y="-13855"/>
            <a:ext cx="6517912" cy="651791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76599" y="6102414"/>
            <a:ext cx="295786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smtClean="0">
                <a:latin typeface=".VnAvant" pitchFamily="34" charset="0"/>
              </a:rPr>
              <a:t>Cñ su hµo</a:t>
            </a:r>
            <a:endParaRPr lang="en-US" sz="440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490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960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4" y="304800"/>
            <a:ext cx="4972050" cy="50387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599" y="2491653"/>
            <a:ext cx="4710545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58445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</TotalTime>
  <Words>70</Words>
  <Application>Microsoft Office PowerPoint</Application>
  <PresentationFormat>On-screen Show (4:3)</PresentationFormat>
  <Paragraphs>16</Paragraphs>
  <Slides>20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.VnAvant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Vtec</dc:creator>
  <cp:lastModifiedBy>Admin</cp:lastModifiedBy>
  <cp:revision>27</cp:revision>
  <dcterms:created xsi:type="dcterms:W3CDTF">2016-10-10T07:07:35Z</dcterms:created>
  <dcterms:modified xsi:type="dcterms:W3CDTF">2025-04-15T02:51:58Z</dcterms:modified>
</cp:coreProperties>
</file>