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1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7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2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4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8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1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7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5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6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8130-A2A0-4D80-BD90-2488CC6FFBB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5AFF-ED5B-49FF-88AD-B5641FB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2946"/>
            <a:ext cx="57673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922463"/>
            <a:ext cx="51943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oMotTrenDoi-BaoAn-5160098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YeuMe-BaoThy_7p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5</cp:revision>
  <dcterms:created xsi:type="dcterms:W3CDTF">2018-11-02T04:44:47Z</dcterms:created>
  <dcterms:modified xsi:type="dcterms:W3CDTF">2018-11-02T05:09:15Z</dcterms:modified>
</cp:coreProperties>
</file>