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626" r:id="rId4"/>
    <p:sldId id="258" r:id="rId5"/>
    <p:sldId id="259" r:id="rId6"/>
    <p:sldId id="260" r:id="rId7"/>
    <p:sldId id="265" r:id="rId8"/>
    <p:sldId id="267" r:id="rId9"/>
    <p:sldId id="262" r:id="rId10"/>
    <p:sldId id="604" r:id="rId11"/>
    <p:sldId id="607" r:id="rId12"/>
    <p:sldId id="613" r:id="rId13"/>
    <p:sldId id="609" r:id="rId14"/>
    <p:sldId id="617" r:id="rId15"/>
    <p:sldId id="610" r:id="rId16"/>
    <p:sldId id="611" r:id="rId17"/>
    <p:sldId id="603" r:id="rId18"/>
    <p:sldId id="622" r:id="rId19"/>
    <p:sldId id="623" r:id="rId20"/>
    <p:sldId id="624" r:id="rId21"/>
    <p:sldId id="263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.VnTime" panose="020B7200000000000000"/>
      <p:regular r:id="rId27"/>
      <p:bold r:id="rId28"/>
      <p:italic r:id="rId29"/>
      <p:boldItalic r:id="rId30"/>
    </p:embeddedFont>
    <p:embeddedFont>
      <p:font typeface="Times New Roman" panose="020206030504050203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3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25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35.sv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91037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73802" y="6156981"/>
            <a:ext cx="4130019" cy="4130019"/>
          </a:xfrm>
          <a:custGeom>
            <a:avLst/>
            <a:gdLst/>
            <a:ahLst/>
            <a:cxnLst/>
            <a:rect l="l" t="t" r="r" b="b"/>
            <a:pathLst>
              <a:path w="4130019" h="4130019">
                <a:moveTo>
                  <a:pt x="0" y="0"/>
                </a:moveTo>
                <a:lnTo>
                  <a:pt x="4130019" y="0"/>
                </a:lnTo>
                <a:lnTo>
                  <a:pt x="4130019" y="4130019"/>
                </a:lnTo>
                <a:lnTo>
                  <a:pt x="0" y="413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18406" y="423880"/>
            <a:ext cx="4929022" cy="3154574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51340" y="1040747"/>
            <a:ext cx="6110872" cy="8217553"/>
          </a:xfrm>
          <a:custGeom>
            <a:avLst/>
            <a:gdLst/>
            <a:ahLst/>
            <a:cxnLst/>
            <a:rect l="l" t="t" r="r" b="b"/>
            <a:pathLst>
              <a:path w="6110872" h="8217553">
                <a:moveTo>
                  <a:pt x="0" y="0"/>
                </a:moveTo>
                <a:lnTo>
                  <a:pt x="6110872" y="0"/>
                </a:lnTo>
                <a:lnTo>
                  <a:pt x="6110872" y="8217553"/>
                </a:lnTo>
                <a:lnTo>
                  <a:pt x="0" y="82175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59167" y="8250095"/>
            <a:ext cx="1235380" cy="781659"/>
          </a:xfrm>
          <a:custGeom>
            <a:avLst/>
            <a:gdLst/>
            <a:ahLst/>
            <a:cxnLst/>
            <a:rect l="l" t="t" r="r" b="b"/>
            <a:pathLst>
              <a:path w="1235380" h="781659">
                <a:moveTo>
                  <a:pt x="0" y="0"/>
                </a:moveTo>
                <a:lnTo>
                  <a:pt x="1235379" y="0"/>
                </a:lnTo>
                <a:lnTo>
                  <a:pt x="1235379" y="781658"/>
                </a:lnTo>
                <a:lnTo>
                  <a:pt x="0" y="781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91207" y="9419589"/>
            <a:ext cx="1029927" cy="651663"/>
          </a:xfrm>
          <a:custGeom>
            <a:avLst/>
            <a:gdLst/>
            <a:ahLst/>
            <a:cxnLst/>
            <a:rect l="l" t="t" r="r" b="b"/>
            <a:pathLst>
              <a:path w="1029927" h="651663">
                <a:moveTo>
                  <a:pt x="1029927" y="0"/>
                </a:moveTo>
                <a:lnTo>
                  <a:pt x="0" y="0"/>
                </a:lnTo>
                <a:lnTo>
                  <a:pt x="0" y="651663"/>
                </a:lnTo>
                <a:lnTo>
                  <a:pt x="1029927" y="651663"/>
                </a:lnTo>
                <a:lnTo>
                  <a:pt x="10299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7282" y="-1650303"/>
            <a:ext cx="5952975" cy="2727545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00043" y="423880"/>
            <a:ext cx="5298593" cy="3391100"/>
          </a:xfrm>
          <a:custGeom>
            <a:avLst/>
            <a:gdLst/>
            <a:ahLst/>
            <a:cxnLst/>
            <a:rect l="l" t="t" r="r" b="b"/>
            <a:pathLst>
              <a:path w="5298593" h="3391100">
                <a:moveTo>
                  <a:pt x="0" y="0"/>
                </a:moveTo>
                <a:lnTo>
                  <a:pt x="5298593" y="0"/>
                </a:lnTo>
                <a:lnTo>
                  <a:pt x="5298593" y="3391099"/>
                </a:lnTo>
                <a:lnTo>
                  <a:pt x="0" y="3391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7084330" y="6282369"/>
            <a:ext cx="4130019" cy="4130019"/>
          </a:xfrm>
          <a:custGeom>
            <a:avLst/>
            <a:gdLst/>
            <a:ahLst/>
            <a:cxnLst/>
            <a:rect l="l" t="t" r="r" b="b"/>
            <a:pathLst>
              <a:path w="4130019" h="4130019">
                <a:moveTo>
                  <a:pt x="4130019" y="0"/>
                </a:moveTo>
                <a:lnTo>
                  <a:pt x="0" y="0"/>
                </a:lnTo>
                <a:lnTo>
                  <a:pt x="0" y="4130019"/>
                </a:lnTo>
                <a:lnTo>
                  <a:pt x="4130019" y="4130019"/>
                </a:lnTo>
                <a:lnTo>
                  <a:pt x="41300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40216" y="9121312"/>
            <a:ext cx="1137295" cy="719598"/>
          </a:xfrm>
          <a:custGeom>
            <a:avLst/>
            <a:gdLst/>
            <a:ahLst/>
            <a:cxnLst/>
            <a:rect l="l" t="t" r="r" b="b"/>
            <a:pathLst>
              <a:path w="1137295" h="719598">
                <a:moveTo>
                  <a:pt x="0" y="0"/>
                </a:moveTo>
                <a:lnTo>
                  <a:pt x="1137295" y="0"/>
                </a:lnTo>
                <a:lnTo>
                  <a:pt x="1137295" y="719597"/>
                </a:lnTo>
                <a:lnTo>
                  <a:pt x="0" y="719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50176" y="563118"/>
            <a:ext cx="2427335" cy="1478468"/>
          </a:xfrm>
          <a:custGeom>
            <a:avLst/>
            <a:gdLst/>
            <a:ahLst/>
            <a:cxnLst/>
            <a:rect l="l" t="t" r="r" b="b"/>
            <a:pathLst>
              <a:path w="2427335" h="1478468">
                <a:moveTo>
                  <a:pt x="0" y="0"/>
                </a:moveTo>
                <a:lnTo>
                  <a:pt x="2427335" y="0"/>
                </a:lnTo>
                <a:lnTo>
                  <a:pt x="2427335" y="1478467"/>
                </a:lnTo>
                <a:lnTo>
                  <a:pt x="0" y="14784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47945">
            <a:off x="826527" y="299086"/>
            <a:ext cx="2555139" cy="1556312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159532" y="3555134"/>
            <a:ext cx="12099768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7469" b="1" dirty="0">
                <a:solidFill>
                  <a:srgbClr val="221F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ẾCH CON HỌC BÀI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56297" y="4783799"/>
            <a:ext cx="1080300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7"/>
              </a:lnSpc>
            </a:pPr>
            <a:r>
              <a:rPr lang="en-US" sz="3712" b="1" spc="44" dirty="0">
                <a:solidFill>
                  <a:srgbClr val="221F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4-5 TUỔI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81100" y="4009555"/>
            <a:ext cx="5978067" cy="5836767"/>
            <a:chOff x="0" y="0"/>
            <a:chExt cx="7970755" cy="77823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70755" cy="7782356"/>
            </a:xfrm>
            <a:custGeom>
              <a:avLst/>
              <a:gdLst/>
              <a:ahLst/>
              <a:cxnLst/>
              <a:rect l="l" t="t" r="r" b="b"/>
              <a:pathLst>
                <a:path w="7970755" h="7782356">
                  <a:moveTo>
                    <a:pt x="0" y="0"/>
                  </a:moveTo>
                  <a:lnTo>
                    <a:pt x="7970755" y="0"/>
                  </a:lnTo>
                  <a:lnTo>
                    <a:pt x="7970755" y="7782356"/>
                  </a:lnTo>
                  <a:lnTo>
                    <a:pt x="0" y="778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323582" y="5726399"/>
              <a:ext cx="321109" cy="265317"/>
            </a:xfrm>
            <a:custGeom>
              <a:avLst/>
              <a:gdLst/>
              <a:ahLst/>
              <a:cxnLst/>
              <a:rect l="l" t="t" r="r" b="b"/>
              <a:pathLst>
                <a:path w="321109" h="265317">
                  <a:moveTo>
                    <a:pt x="0" y="0"/>
                  </a:moveTo>
                  <a:lnTo>
                    <a:pt x="321109" y="0"/>
                  </a:lnTo>
                  <a:lnTo>
                    <a:pt x="321109" y="265317"/>
                  </a:lnTo>
                  <a:lnTo>
                    <a:pt x="0" y="265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390889" y="5048430"/>
              <a:ext cx="813813" cy="744269"/>
            </a:xfrm>
            <a:custGeom>
              <a:avLst/>
              <a:gdLst/>
              <a:ahLst/>
              <a:cxnLst/>
              <a:rect l="l" t="t" r="r" b="b"/>
              <a:pathLst>
                <a:path w="813813" h="744269">
                  <a:moveTo>
                    <a:pt x="0" y="0"/>
                  </a:moveTo>
                  <a:lnTo>
                    <a:pt x="813813" y="0"/>
                  </a:lnTo>
                  <a:lnTo>
                    <a:pt x="813813" y="744269"/>
                  </a:lnTo>
                  <a:lnTo>
                    <a:pt x="0" y="744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440932" y="4916407"/>
              <a:ext cx="1043205" cy="876292"/>
            </a:xfrm>
            <a:custGeom>
              <a:avLst/>
              <a:gdLst/>
              <a:ahLst/>
              <a:cxnLst/>
              <a:rect l="l" t="t" r="r" b="b"/>
              <a:pathLst>
                <a:path w="1043205" h="876292">
                  <a:moveTo>
                    <a:pt x="0" y="0"/>
                  </a:moveTo>
                  <a:lnTo>
                    <a:pt x="1043204" y="0"/>
                  </a:lnTo>
                  <a:lnTo>
                    <a:pt x="1043204" y="876292"/>
                  </a:lnTo>
                  <a:lnTo>
                    <a:pt x="0" y="876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8144244" y="6387735"/>
            <a:ext cx="3065172" cy="3458587"/>
          </a:xfrm>
          <a:custGeom>
            <a:avLst/>
            <a:gdLst/>
            <a:ahLst/>
            <a:cxnLst/>
            <a:rect l="l" t="t" r="r" b="b"/>
            <a:pathLst>
              <a:path w="3065172" h="3458587">
                <a:moveTo>
                  <a:pt x="0" y="0"/>
                </a:moveTo>
                <a:lnTo>
                  <a:pt x="3065172" y="0"/>
                </a:lnTo>
                <a:lnTo>
                  <a:pt x="3065172" y="3458587"/>
                </a:lnTo>
                <a:lnTo>
                  <a:pt x="0" y="34585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9" name="Picture 11">
            <a:extLst>
              <a:ext uri="{FF2B5EF4-FFF2-40B4-BE49-F238E27FC236}">
                <a16:creationId xmlns:a16="http://schemas.microsoft.com/office/drawing/2014/main" id="{AB02A3FF-5FF0-E18C-E016-3156DCBA7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1"/>
          <a:stretch/>
        </p:blipFill>
        <p:spPr bwMode="auto">
          <a:xfrm>
            <a:off x="1905000" y="2247900"/>
            <a:ext cx="1335405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1" name="Rectangle 13">
            <a:extLst>
              <a:ext uri="{FF2B5EF4-FFF2-40B4-BE49-F238E27FC236}">
                <a16:creationId xmlns:a16="http://schemas.microsoft.com/office/drawing/2014/main" id="{7775012F-5261-0932-ACB7-B78D5E80E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19100"/>
            <a:ext cx="12344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? Do ai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?</a:t>
            </a:r>
            <a:br>
              <a:rPr lang="en-US" altLang="en-US" sz="5400" b="1" dirty="0">
                <a:solidFill>
                  <a:srgbClr val="CC0099"/>
                </a:solidFill>
                <a:latin typeface="Times New Roman" panose="02020603050405020304" pitchFamily="18" charset="0"/>
              </a:rPr>
            </a:br>
            <a:endParaRPr lang="en-US" altLang="en-US" sz="5400" b="1" dirty="0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C6CF02DD-6871-7BC4-A07F-65305A8FA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632"/>
            <a:ext cx="18288000" cy="10640532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 dirty="0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98C0175-2DF5-FF19-14F9-213E2385C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0"/>
            <a:ext cx="137160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6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6564" name="Picture 4">
            <a:extLst>
              <a:ext uri="{FF2B5EF4-FFF2-40B4-BE49-F238E27FC236}">
                <a16:creationId xmlns:a16="http://schemas.microsoft.com/office/drawing/2014/main" id="{19E54A34-CF6D-10FB-803B-3BA33C2AB0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314702"/>
            <a:ext cx="7886700" cy="64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Cloud">
            <a:extLst>
              <a:ext uri="{FF2B5EF4-FFF2-40B4-BE49-F238E27FC236}">
                <a16:creationId xmlns:a16="http://schemas.microsoft.com/office/drawing/2014/main" id="{E6FA5669-AEB4-F3B7-A231-0C98425D0E7B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857500" y="1485900"/>
            <a:ext cx="3543300" cy="1600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0C0C0"/>
          </a:solidFill>
          <a:ln w="9525">
            <a:solidFill>
              <a:srgbClr val="3333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66566" name="Cloud">
            <a:extLst>
              <a:ext uri="{FF2B5EF4-FFF2-40B4-BE49-F238E27FC236}">
                <a16:creationId xmlns:a16="http://schemas.microsoft.com/office/drawing/2014/main" id="{186815E7-6FA0-9A05-7DD6-40206EA985BC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9829800" y="1485902"/>
            <a:ext cx="3543300" cy="17025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pic>
        <p:nvPicPr>
          <p:cNvPr id="66567" name="Content Placeholder 3" descr="D:\TRUONG BAO CAO\Chú bộ đội\hinh BỘ ĐỘI\729489qnt6unsdgw.gif">
            <a:extLst>
              <a:ext uri="{FF2B5EF4-FFF2-40B4-BE49-F238E27FC236}">
                <a16:creationId xmlns:a16="http://schemas.microsoft.com/office/drawing/2014/main" id="{675F4A01-43ED-1E1C-0207-5B6F0A4E31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686050"/>
            <a:ext cx="13716000" cy="834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>
            <a:extLst>
              <a:ext uri="{FF2B5EF4-FFF2-40B4-BE49-F238E27FC236}">
                <a16:creationId xmlns:a16="http://schemas.microsoft.com/office/drawing/2014/main" id="{47ADF8CE-B550-8F93-64C0-B610C713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0345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9" name="Picture 11">
            <a:extLst>
              <a:ext uri="{FF2B5EF4-FFF2-40B4-BE49-F238E27FC236}">
                <a16:creationId xmlns:a16="http://schemas.microsoft.com/office/drawing/2014/main" id="{BE6F8C1F-3E30-E877-1CFE-8D6A1F4F0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3029" y="2034479"/>
            <a:ext cx="2927045" cy="738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Cloud">
            <a:extLst>
              <a:ext uri="{FF2B5EF4-FFF2-40B4-BE49-F238E27FC236}">
                <a16:creationId xmlns:a16="http://schemas.microsoft.com/office/drawing/2014/main" id="{B65E264A-875D-3032-4FF7-AB9F891092CC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971800" y="457200"/>
            <a:ext cx="3543300" cy="1600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0C0C0"/>
          </a:solidFill>
          <a:ln w="9525">
            <a:solidFill>
              <a:srgbClr val="333333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73741" name="Cloud">
            <a:extLst>
              <a:ext uri="{FF2B5EF4-FFF2-40B4-BE49-F238E27FC236}">
                <a16:creationId xmlns:a16="http://schemas.microsoft.com/office/drawing/2014/main" id="{DA86B770-0610-3698-A49C-064E0EE9A815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7429500" y="0"/>
            <a:ext cx="5372100" cy="1828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73742" name="Cloud">
            <a:extLst>
              <a:ext uri="{FF2B5EF4-FFF2-40B4-BE49-F238E27FC236}">
                <a16:creationId xmlns:a16="http://schemas.microsoft.com/office/drawing/2014/main" id="{1F634180-C1F5-E8FE-1A00-29A465921D05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2458700" y="228602"/>
            <a:ext cx="3543300" cy="17025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pic>
        <p:nvPicPr>
          <p:cNvPr id="73743" name="Content Placeholder 3" descr="D:\TRUONG BAO CAO\Chú bộ đội\hinh BỘ ĐỘI\729489qnt6unsdgw.gif">
            <a:extLst>
              <a:ext uri="{FF2B5EF4-FFF2-40B4-BE49-F238E27FC236}">
                <a16:creationId xmlns:a16="http://schemas.microsoft.com/office/drawing/2014/main" id="{DF71BAA1-FB49-386E-F3F0-85983581EE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1856366"/>
            <a:ext cx="19374068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E68D77-1EC0-9AC9-DE64-3737D5B28A79}"/>
              </a:ext>
            </a:extLst>
          </p:cNvPr>
          <p:cNvSpPr txBox="1"/>
          <p:nvPr/>
        </p:nvSpPr>
        <p:spPr>
          <a:xfrm>
            <a:off x="2957945" y="2129399"/>
            <a:ext cx="15316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7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7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7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7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7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2.96296E-6 C 0.003 -0.01898 0.00704 -0.03703 0.01498 -0.03703 C 0.02396 -0.03703 0.02696 -0.01898 0.02995 -2.96296E-6 C 0.03399 0.02107 0.03698 0.0419 0.04701 0.0419 C 0.05599 0.0419 0.05899 0.02107 0.06303 -2.96296E-6 C 0.06498 -0.01898 0.06902 -0.03703 0.078 -0.03703 C 0.08594 -0.03703 0.08998 -0.01898 0.09297 -2.96296E-6 C 0.09597 0.02107 0.10001 0.0419 0.10899 0.0419 C 0.11797 0.0419 0.12501 -2.96296E-6 0.12501 0.00023 C 0.128 -0.01898 0.13099 -0.03703 0.13998 -0.03703 C 0.14896 -0.03703 0.15196 -0.01898 0.15495 -2.96296E-6 C 0.15899 0.02107 0.16198 0.0419 0.17201 0.0419 C 0.18099 0.0419 0.18399 0.02107 0.18698 -2.96296E-6 C 0.19102 -0.01898 0.19402 -0.03703 0.203 -0.03703 C 0.21094 -0.03703 0.21498 -0.01898 0.21797 -2.96296E-6 C 0.22097 0.02107 0.22501 0.0419 0.23399 0.0419 C 0.24297 0.0419 0.24597 0.02107 0.25001 -2.96296E-6 " pathEditMode="relative" rAng="0" ptsTypes="AAAAAAAAAAAAAAAAA">
                                      <p:cBhvr>
                                        <p:cTn id="29" dur="2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B142A4C7-5423-BE95-2CB5-367185EBA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10287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71C1A10-AD1C-425A-D1C9-44AA0A6FD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28600"/>
            <a:ext cx="15849600" cy="12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81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81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81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81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81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81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81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81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81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1443D-91D2-7CC9-BAA1-E12BAF54C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01850"/>
            <a:ext cx="13258802" cy="8556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B142A4C7-5423-BE95-2CB5-367185EBA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10287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71C1A10-AD1C-425A-D1C9-44AA0A6FD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641" y="265765"/>
            <a:ext cx="172212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0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nhộn</a:t>
            </a:r>
            <a:r>
              <a:rPr lang="en-US" altLang="en-US" sz="7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73A4DFA4-3136-D018-E988-62CE691E4B42}"/>
              </a:ext>
            </a:extLst>
          </p:cNvPr>
          <p:cNvSpPr/>
          <p:nvPr/>
        </p:nvSpPr>
        <p:spPr>
          <a:xfrm>
            <a:off x="3124200" y="7581900"/>
            <a:ext cx="4574366" cy="995681"/>
          </a:xfrm>
          <a:custGeom>
            <a:avLst/>
            <a:gdLst/>
            <a:ahLst/>
            <a:cxnLst/>
            <a:rect l="l" t="t" r="r" b="b"/>
            <a:pathLst>
              <a:path w="5485257" h="2046738">
                <a:moveTo>
                  <a:pt x="0" y="0"/>
                </a:moveTo>
                <a:lnTo>
                  <a:pt x="5485257" y="0"/>
                </a:lnTo>
                <a:lnTo>
                  <a:pt x="5485257" y="2046738"/>
                </a:lnTo>
                <a:lnTo>
                  <a:pt x="0" y="2046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05C2A2D0-75AD-48D1-5179-92BB6719C91B}"/>
              </a:ext>
            </a:extLst>
          </p:cNvPr>
          <p:cNvSpPr/>
          <p:nvPr/>
        </p:nvSpPr>
        <p:spPr>
          <a:xfrm flipH="1">
            <a:off x="4102041" y="5763225"/>
            <a:ext cx="2618685" cy="2966792"/>
          </a:xfrm>
          <a:custGeom>
            <a:avLst/>
            <a:gdLst/>
            <a:ahLst/>
            <a:cxnLst/>
            <a:rect l="l" t="t" r="r" b="b"/>
            <a:pathLst>
              <a:path w="2129126" h="2848051">
                <a:moveTo>
                  <a:pt x="2129126" y="0"/>
                </a:moveTo>
                <a:lnTo>
                  <a:pt x="0" y="0"/>
                </a:lnTo>
                <a:lnTo>
                  <a:pt x="0" y="2848051"/>
                </a:lnTo>
                <a:lnTo>
                  <a:pt x="2129126" y="2848051"/>
                </a:lnTo>
                <a:lnTo>
                  <a:pt x="212912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CD51BA8-FF3B-86D8-E75C-698ECFD24318}"/>
              </a:ext>
            </a:extLst>
          </p:cNvPr>
          <p:cNvSpPr/>
          <p:nvPr/>
        </p:nvSpPr>
        <p:spPr>
          <a:xfrm>
            <a:off x="8153400" y="7607968"/>
            <a:ext cx="4574366" cy="995681"/>
          </a:xfrm>
          <a:custGeom>
            <a:avLst/>
            <a:gdLst/>
            <a:ahLst/>
            <a:cxnLst/>
            <a:rect l="l" t="t" r="r" b="b"/>
            <a:pathLst>
              <a:path w="5485257" h="2046738">
                <a:moveTo>
                  <a:pt x="0" y="0"/>
                </a:moveTo>
                <a:lnTo>
                  <a:pt x="5485257" y="0"/>
                </a:lnTo>
                <a:lnTo>
                  <a:pt x="5485257" y="2046738"/>
                </a:lnTo>
                <a:lnTo>
                  <a:pt x="0" y="2046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930DE363-2041-4801-2A1C-B28C9C90D467}"/>
              </a:ext>
            </a:extLst>
          </p:cNvPr>
          <p:cNvSpPr/>
          <p:nvPr/>
        </p:nvSpPr>
        <p:spPr>
          <a:xfrm flipH="1">
            <a:off x="9131241" y="5789293"/>
            <a:ext cx="2618685" cy="2966792"/>
          </a:xfrm>
          <a:custGeom>
            <a:avLst/>
            <a:gdLst/>
            <a:ahLst/>
            <a:cxnLst/>
            <a:rect l="l" t="t" r="r" b="b"/>
            <a:pathLst>
              <a:path w="2129126" h="2848051">
                <a:moveTo>
                  <a:pt x="2129126" y="0"/>
                </a:moveTo>
                <a:lnTo>
                  <a:pt x="0" y="0"/>
                </a:lnTo>
                <a:lnTo>
                  <a:pt x="0" y="2848051"/>
                </a:lnTo>
                <a:lnTo>
                  <a:pt x="2129126" y="2848051"/>
                </a:lnTo>
                <a:lnTo>
                  <a:pt x="212912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ECCEE153-F989-80FE-CDC1-FADBF04A3650}"/>
              </a:ext>
            </a:extLst>
          </p:cNvPr>
          <p:cNvSpPr/>
          <p:nvPr/>
        </p:nvSpPr>
        <p:spPr>
          <a:xfrm>
            <a:off x="12876617" y="7760404"/>
            <a:ext cx="4574366" cy="995681"/>
          </a:xfrm>
          <a:custGeom>
            <a:avLst/>
            <a:gdLst/>
            <a:ahLst/>
            <a:cxnLst/>
            <a:rect l="l" t="t" r="r" b="b"/>
            <a:pathLst>
              <a:path w="5485257" h="2046738">
                <a:moveTo>
                  <a:pt x="0" y="0"/>
                </a:moveTo>
                <a:lnTo>
                  <a:pt x="5485257" y="0"/>
                </a:lnTo>
                <a:lnTo>
                  <a:pt x="5485257" y="2046738"/>
                </a:lnTo>
                <a:lnTo>
                  <a:pt x="0" y="2046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BD5F26E6-43AE-1327-8DC6-52367E38D314}"/>
              </a:ext>
            </a:extLst>
          </p:cNvPr>
          <p:cNvSpPr/>
          <p:nvPr/>
        </p:nvSpPr>
        <p:spPr>
          <a:xfrm flipH="1">
            <a:off x="13854458" y="5941729"/>
            <a:ext cx="2618685" cy="2966792"/>
          </a:xfrm>
          <a:custGeom>
            <a:avLst/>
            <a:gdLst/>
            <a:ahLst/>
            <a:cxnLst/>
            <a:rect l="l" t="t" r="r" b="b"/>
            <a:pathLst>
              <a:path w="2129126" h="2848051">
                <a:moveTo>
                  <a:pt x="2129126" y="0"/>
                </a:moveTo>
                <a:lnTo>
                  <a:pt x="0" y="0"/>
                </a:lnTo>
                <a:lnTo>
                  <a:pt x="0" y="2848051"/>
                </a:lnTo>
                <a:lnTo>
                  <a:pt x="2129126" y="2848051"/>
                </a:lnTo>
                <a:lnTo>
                  <a:pt x="212912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9.87654E-7 L -1.38889E-7 -0.035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4.44444E-6 L -1.38889E-7 -0.035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-0.035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79583BAC-A779-911C-E439-D65C6210A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173700" cy="10287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4341C135-5D6E-515F-D587-10DA14CB9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8600"/>
            <a:ext cx="13944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81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81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81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81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8100" dirty="0">
                <a:solidFill>
                  <a:srgbClr val="CC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81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siêng</a:t>
            </a:r>
            <a:r>
              <a:rPr lang="en-US" altLang="en-US" sz="81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sz="8100" dirty="0">
                <a:solidFill>
                  <a:srgbClr val="CC0099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69639" name="Group 7">
            <a:extLst>
              <a:ext uri="{FF2B5EF4-FFF2-40B4-BE49-F238E27FC236}">
                <a16:creationId xmlns:a16="http://schemas.microsoft.com/office/drawing/2014/main" id="{1F72694F-BD7C-55BA-0CD2-E06C1E76A39A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714500"/>
            <a:ext cx="13944600" cy="8572500"/>
            <a:chOff x="288" y="432"/>
            <a:chExt cx="4800" cy="3150"/>
          </a:xfrm>
        </p:grpSpPr>
        <p:pic>
          <p:nvPicPr>
            <p:cNvPr id="69640" name="Picture 8">
              <a:extLst>
                <a:ext uri="{FF2B5EF4-FFF2-40B4-BE49-F238E27FC236}">
                  <a16:creationId xmlns:a16="http://schemas.microsoft.com/office/drawing/2014/main" id="{52488037-CB9F-E6D8-6C08-55B4B30B4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432"/>
              <a:ext cx="2400" cy="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1" name="Picture 9">
              <a:extLst>
                <a:ext uri="{FF2B5EF4-FFF2-40B4-BE49-F238E27FC236}">
                  <a16:creationId xmlns:a16="http://schemas.microsoft.com/office/drawing/2014/main" id="{6C9C16CE-F7A5-6550-A43F-06F1422CC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432"/>
              <a:ext cx="2400" cy="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643" name="Cloud">
            <a:extLst>
              <a:ext uri="{FF2B5EF4-FFF2-40B4-BE49-F238E27FC236}">
                <a16:creationId xmlns:a16="http://schemas.microsoft.com/office/drawing/2014/main" id="{9130B758-26E7-42AB-E658-0F4479B2FDB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5715000" y="1714500"/>
            <a:ext cx="5029200" cy="14859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69644" name="Cloud">
            <a:extLst>
              <a:ext uri="{FF2B5EF4-FFF2-40B4-BE49-F238E27FC236}">
                <a16:creationId xmlns:a16="http://schemas.microsoft.com/office/drawing/2014/main" id="{6B41E070-2A55-E8C3-2128-660155F91008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286000" y="1943100"/>
            <a:ext cx="4229100" cy="12573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pic>
        <p:nvPicPr>
          <p:cNvPr id="69645" name="Picture 13">
            <a:extLst>
              <a:ext uri="{FF2B5EF4-FFF2-40B4-BE49-F238E27FC236}">
                <a16:creationId xmlns:a16="http://schemas.microsoft.com/office/drawing/2014/main" id="{CF6A16D5-DCAE-2D72-F752-CFCC148F93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5486400"/>
            <a:ext cx="438626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6" name="Picture 14" descr="Picture5">
            <a:extLst>
              <a:ext uri="{FF2B5EF4-FFF2-40B4-BE49-F238E27FC236}">
                <a16:creationId xmlns:a16="http://schemas.microsoft.com/office/drawing/2014/main" id="{5D2E19E5-378A-3BF6-BE4E-94B2696F0C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19431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14" descr="Picture5">
            <a:extLst>
              <a:ext uri="{FF2B5EF4-FFF2-40B4-BE49-F238E27FC236}">
                <a16:creationId xmlns:a16="http://schemas.microsoft.com/office/drawing/2014/main" id="{DD833E01-C8D6-D67C-8B2B-DB8CC7C064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1900" y="20574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4" name="Picture 14" descr="Picture5">
            <a:extLst>
              <a:ext uri="{FF2B5EF4-FFF2-40B4-BE49-F238E27FC236}">
                <a16:creationId xmlns:a16="http://schemas.microsoft.com/office/drawing/2014/main" id="{BF4FCD60-7D13-C3AF-AAAB-0B8568D22D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21717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5" name="Picture 14" descr="Picture5">
            <a:extLst>
              <a:ext uri="{FF2B5EF4-FFF2-40B4-BE49-F238E27FC236}">
                <a16:creationId xmlns:a16="http://schemas.microsoft.com/office/drawing/2014/main" id="{53DC14CD-AC0B-D819-A110-D8A2DD248C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300" y="34290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87320FC-8921-84C5-52C0-BC4F407B6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300" y="0"/>
            <a:ext cx="18402300" cy="10287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17D5D766-E068-439F-A6F0-219537C0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71500"/>
            <a:ext cx="16840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8100" dirty="0">
                <a:solidFill>
                  <a:srgbClr val="CC0099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8100" dirty="0">
                <a:solidFill>
                  <a:srgbClr val="CC0099"/>
                </a:solidFill>
                <a:latin typeface="Times New Roman" panose="02020603050405020304" pitchFamily="18" charset="0"/>
              </a:rPr>
            </a:br>
            <a:r>
              <a:rPr lang="en-US" altLang="en-US" sz="75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7500" dirty="0">
                <a:solidFill>
                  <a:srgbClr val="CC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75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75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5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75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5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75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5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7500" dirty="0">
                <a:solidFill>
                  <a:srgbClr val="CC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75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75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5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75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100" dirty="0">
                <a:solidFill>
                  <a:srgbClr val="CC0099"/>
                </a:solidFill>
                <a:latin typeface="Times New Roman" panose="02020603050405020304" pitchFamily="18" charset="0"/>
              </a:rPr>
              <a:t>con</a:t>
            </a:r>
            <a:r>
              <a:rPr lang="en-US" altLang="en-US" sz="8100" dirty="0">
                <a:solidFill>
                  <a:srgbClr val="CC0099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042.png">
            <a:extLst>
              <a:ext uri="{FF2B5EF4-FFF2-40B4-BE49-F238E27FC236}">
                <a16:creationId xmlns:a16="http://schemas.microsoft.com/office/drawing/2014/main" id="{5478A91A-E028-EA9C-278D-5F4B5A233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>
            <a:extLst>
              <a:ext uri="{FF2B5EF4-FFF2-40B4-BE49-F238E27FC236}">
                <a16:creationId xmlns:a16="http://schemas.microsoft.com/office/drawing/2014/main" id="{4C6E204D-F346-CDA2-0CEF-026F56BA2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1"/>
            <a:ext cx="120015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8100" b="1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r>
              <a:rPr lang="en-US" altLang="en-US" sz="5400" b="1">
                <a:solidFill>
                  <a:srgbClr val="008000"/>
                </a:solidFill>
                <a:latin typeface="Times New Roman" panose="02020603050405020304" pitchFamily="18" charset="0"/>
              </a:rPr>
              <a:t>               </a:t>
            </a:r>
            <a:endParaRPr lang="en-US" altLang="en-US" sz="5400" i="1">
              <a:solidFill>
                <a:srgbClr val="6600FF"/>
              </a:solidFill>
              <a:latin typeface="Times New Roman" panose="02020603050405020304" pitchFamily="18" charset="0"/>
            </a:endParaRPr>
          </a:p>
          <a:p>
            <a:endParaRPr lang="en-US" altLang="en-US" sz="5400">
              <a:latin typeface="Times New Roman" panose="02020603050405020304" pitchFamily="18" charset="0"/>
            </a:endParaRPr>
          </a:p>
          <a:p>
            <a:r>
              <a:rPr lang="en-US" altLang="en-US" sz="5400" b="1" i="1">
                <a:latin typeface="Times New Roman" panose="02020603050405020304" pitchFamily="18" charset="0"/>
              </a:rPr>
              <a:t>       </a:t>
            </a:r>
          </a:p>
          <a:p>
            <a:r>
              <a:rPr lang="en-US" altLang="en-US" sz="5400" b="1">
                <a:solidFill>
                  <a:srgbClr val="660033"/>
                </a:solidFill>
                <a:latin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3DFCC013-3F8A-A19F-1D80-750A6024A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828801"/>
            <a:ext cx="165354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81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81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ẾCH CON THI TÀI</a:t>
            </a:r>
          </a:p>
          <a:p>
            <a:endParaRPr lang="en-US" altLang="en-US" sz="81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r>
              <a:rPr lang="en-US" altLang="en-US" sz="81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              </a:t>
            </a:r>
            <a:endParaRPr lang="en-US" altLang="en-US" sz="8100" dirty="0">
              <a:latin typeface="Times New Roman" panose="02020603050405020304" pitchFamily="18" charset="0"/>
            </a:endParaRPr>
          </a:p>
          <a:p>
            <a:pPr algn="l"/>
            <a:r>
              <a:rPr lang="en-US" altLang="en-US" sz="5400" b="1" i="1" dirty="0">
                <a:latin typeface="Times New Roman" panose="02020603050405020304" pitchFamily="18" charset="0"/>
              </a:rPr>
              <a:t>       </a:t>
            </a:r>
          </a:p>
          <a:p>
            <a:pPr algn="l"/>
            <a:r>
              <a:rPr lang="en-US" altLang="en-US" sz="54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              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7257" y="2628900"/>
            <a:ext cx="5967083" cy="6557234"/>
          </a:xfrm>
          <a:custGeom>
            <a:avLst/>
            <a:gdLst/>
            <a:ahLst/>
            <a:cxnLst/>
            <a:rect l="l" t="t" r="r" b="b"/>
            <a:pathLst>
              <a:path w="5967083" h="6557234">
                <a:moveTo>
                  <a:pt x="0" y="0"/>
                </a:moveTo>
                <a:lnTo>
                  <a:pt x="5967083" y="0"/>
                </a:lnTo>
                <a:lnTo>
                  <a:pt x="5967083" y="6557234"/>
                </a:lnTo>
                <a:lnTo>
                  <a:pt x="0" y="6557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39772">
            <a:off x="12142679" y="1833191"/>
            <a:ext cx="1843456" cy="2109821"/>
          </a:xfrm>
          <a:custGeom>
            <a:avLst/>
            <a:gdLst/>
            <a:ahLst/>
            <a:cxnLst/>
            <a:rect l="l" t="t" r="r" b="b"/>
            <a:pathLst>
              <a:path w="1843456" h="2109821">
                <a:moveTo>
                  <a:pt x="0" y="0"/>
                </a:moveTo>
                <a:lnTo>
                  <a:pt x="1843456" y="0"/>
                </a:lnTo>
                <a:lnTo>
                  <a:pt x="1843456" y="2109821"/>
                </a:lnTo>
                <a:lnTo>
                  <a:pt x="0" y="21098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F3CE0-38A3-7F7E-388F-DAA69D56BC2A}"/>
              </a:ext>
            </a:extLst>
          </p:cNvPr>
          <p:cNvSpPr txBox="1"/>
          <p:nvPr/>
        </p:nvSpPr>
        <p:spPr>
          <a:xfrm>
            <a:off x="3352800" y="572005"/>
            <a:ext cx="109650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CHƠI: CÒ BẮT ẾCH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528154"/>
            <a:ext cx="2304204" cy="243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7257" y="2628900"/>
            <a:ext cx="5967083" cy="6557234"/>
          </a:xfrm>
          <a:custGeom>
            <a:avLst/>
            <a:gdLst/>
            <a:ahLst/>
            <a:cxnLst/>
            <a:rect l="l" t="t" r="r" b="b"/>
            <a:pathLst>
              <a:path w="5967083" h="6557234">
                <a:moveTo>
                  <a:pt x="0" y="0"/>
                </a:moveTo>
                <a:lnTo>
                  <a:pt x="5967083" y="0"/>
                </a:lnTo>
                <a:lnTo>
                  <a:pt x="5967083" y="6557234"/>
                </a:lnTo>
                <a:lnTo>
                  <a:pt x="0" y="6557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39772">
            <a:off x="12142679" y="1833191"/>
            <a:ext cx="1843456" cy="2109821"/>
          </a:xfrm>
          <a:custGeom>
            <a:avLst/>
            <a:gdLst/>
            <a:ahLst/>
            <a:cxnLst/>
            <a:rect l="l" t="t" r="r" b="b"/>
            <a:pathLst>
              <a:path w="1843456" h="2109821">
                <a:moveTo>
                  <a:pt x="0" y="0"/>
                </a:moveTo>
                <a:lnTo>
                  <a:pt x="1843456" y="0"/>
                </a:lnTo>
                <a:lnTo>
                  <a:pt x="1843456" y="2109821"/>
                </a:lnTo>
                <a:lnTo>
                  <a:pt x="0" y="2109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F3CE0-38A3-7F7E-388F-DAA69D56BC2A}"/>
              </a:ext>
            </a:extLst>
          </p:cNvPr>
          <p:cNvSpPr txBox="1"/>
          <p:nvPr/>
        </p:nvSpPr>
        <p:spPr>
          <a:xfrm>
            <a:off x="3352800" y="572005"/>
            <a:ext cx="109650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ẾCH CON VUI NHỘN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1528154"/>
            <a:ext cx="2304204" cy="2438429"/>
          </a:xfrm>
          <a:prstGeom prst="rect">
            <a:avLst/>
          </a:prstGeom>
        </p:spPr>
      </p:pic>
      <p:pic>
        <p:nvPicPr>
          <p:cNvPr id="6" name="Ếch Ộp  Nhạc Thiếu Nhi Chú Ếch Con 3D Sôi Động Vui Nhộn mới 2017 00_02_30-00_31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000" y="8611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91236" y="-3699071"/>
            <a:ext cx="26075213" cy="18914932"/>
          </a:xfrm>
          <a:custGeom>
            <a:avLst/>
            <a:gdLst/>
            <a:ahLst/>
            <a:cxnLst/>
            <a:rect l="l" t="t" r="r" b="b"/>
            <a:pathLst>
              <a:path w="26075213" h="18914932">
                <a:moveTo>
                  <a:pt x="0" y="0"/>
                </a:moveTo>
                <a:lnTo>
                  <a:pt x="26075213" y="0"/>
                </a:lnTo>
                <a:lnTo>
                  <a:pt x="26075213" y="18914932"/>
                </a:lnTo>
                <a:lnTo>
                  <a:pt x="0" y="18914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0945" y="6240453"/>
            <a:ext cx="4380679" cy="3019058"/>
          </a:xfrm>
          <a:custGeom>
            <a:avLst/>
            <a:gdLst/>
            <a:ahLst/>
            <a:cxnLst/>
            <a:rect l="l" t="t" r="r" b="b"/>
            <a:pathLst>
              <a:path w="4380679" h="3019058">
                <a:moveTo>
                  <a:pt x="0" y="0"/>
                </a:moveTo>
                <a:lnTo>
                  <a:pt x="4380679" y="0"/>
                </a:lnTo>
                <a:lnTo>
                  <a:pt x="4380679" y="3019058"/>
                </a:lnTo>
                <a:lnTo>
                  <a:pt x="0" y="30190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1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70632" y="6238031"/>
            <a:ext cx="4351477" cy="3020269"/>
          </a:xfrm>
          <a:custGeom>
            <a:avLst/>
            <a:gdLst/>
            <a:ahLst/>
            <a:cxnLst/>
            <a:rect l="l" t="t" r="r" b="b"/>
            <a:pathLst>
              <a:path w="4351477" h="3020269">
                <a:moveTo>
                  <a:pt x="0" y="0"/>
                </a:moveTo>
                <a:lnTo>
                  <a:pt x="4351477" y="0"/>
                </a:lnTo>
                <a:lnTo>
                  <a:pt x="4351477" y="3020269"/>
                </a:lnTo>
                <a:lnTo>
                  <a:pt x="0" y="3020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26959" y="6060598"/>
            <a:ext cx="4607116" cy="3197702"/>
          </a:xfrm>
          <a:custGeom>
            <a:avLst/>
            <a:gdLst/>
            <a:ahLst/>
            <a:cxnLst/>
            <a:rect l="l" t="t" r="r" b="b"/>
            <a:pathLst>
              <a:path w="4607116" h="3197702">
                <a:moveTo>
                  <a:pt x="0" y="0"/>
                </a:moveTo>
                <a:lnTo>
                  <a:pt x="4607116" y="0"/>
                </a:lnTo>
                <a:lnTo>
                  <a:pt x="4607116" y="3197702"/>
                </a:lnTo>
                <a:lnTo>
                  <a:pt x="0" y="3197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2325" y="3653401"/>
            <a:ext cx="4405171" cy="48143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51478" y="3653401"/>
            <a:ext cx="4273572" cy="46705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815625" y="3561235"/>
            <a:ext cx="4666376" cy="50998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00251" y="410780"/>
            <a:ext cx="9219540" cy="1092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5"/>
              </a:lnSpc>
            </a:pPr>
            <a:r>
              <a:rPr lang="en-US" sz="6248" spc="-274">
                <a:solidFill>
                  <a:srgbClr val="FFFFFF"/>
                </a:solidFill>
                <a:latin typeface="Times New Roman"/>
              </a:rPr>
              <a:t>Ếch con khởi động giờ học</a:t>
            </a:r>
          </a:p>
        </p:txBody>
      </p:sp>
      <p:pic>
        <p:nvPicPr>
          <p:cNvPr id="11" name="Chú Ếch Con Remix  Nhạc Thiếu Nhi Sôi Động Vui Nhộn Cho Bé Yêu  Heo Con TV 00_00_57-00_01_32">
            <a:hlinkClick r:id="" action="ppaction://media"/>
            <a:extLst>
              <a:ext uri="{FF2B5EF4-FFF2-40B4-BE49-F238E27FC236}">
                <a16:creationId xmlns:a16="http://schemas.microsoft.com/office/drawing/2014/main" id="{BF621AD3-2706-D824-68F7-C395C7257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82001" y="9281101"/>
            <a:ext cx="688399" cy="688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9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7257" y="2628900"/>
            <a:ext cx="5967083" cy="6557234"/>
          </a:xfrm>
          <a:custGeom>
            <a:avLst/>
            <a:gdLst/>
            <a:ahLst/>
            <a:cxnLst/>
            <a:rect l="l" t="t" r="r" b="b"/>
            <a:pathLst>
              <a:path w="5967083" h="6557234">
                <a:moveTo>
                  <a:pt x="0" y="0"/>
                </a:moveTo>
                <a:lnTo>
                  <a:pt x="5967083" y="0"/>
                </a:lnTo>
                <a:lnTo>
                  <a:pt x="5967083" y="6557234"/>
                </a:lnTo>
                <a:lnTo>
                  <a:pt x="0" y="6557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39772">
            <a:off x="12142679" y="1833191"/>
            <a:ext cx="1843456" cy="2109821"/>
          </a:xfrm>
          <a:custGeom>
            <a:avLst/>
            <a:gdLst/>
            <a:ahLst/>
            <a:cxnLst/>
            <a:rect l="l" t="t" r="r" b="b"/>
            <a:pathLst>
              <a:path w="1843456" h="2109821">
                <a:moveTo>
                  <a:pt x="0" y="0"/>
                </a:moveTo>
                <a:lnTo>
                  <a:pt x="1843456" y="0"/>
                </a:lnTo>
                <a:lnTo>
                  <a:pt x="1843456" y="2109821"/>
                </a:lnTo>
                <a:lnTo>
                  <a:pt x="0" y="2109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F3CE0-38A3-7F7E-388F-DAA69D56BC2A}"/>
              </a:ext>
            </a:extLst>
          </p:cNvPr>
          <p:cNvSpPr txBox="1"/>
          <p:nvPr/>
        </p:nvSpPr>
        <p:spPr>
          <a:xfrm>
            <a:off x="3352800" y="572005"/>
            <a:ext cx="109650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ẾCH CON VUI NHỘN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1528154"/>
            <a:ext cx="2304204" cy="2438429"/>
          </a:xfrm>
          <a:prstGeom prst="rect">
            <a:avLst/>
          </a:prstGeom>
        </p:spPr>
      </p:pic>
      <p:pic>
        <p:nvPicPr>
          <p:cNvPr id="6" name="Ếch Ộp  Nhạc Thiếu Nhi Chú Ếch Con 3D Sôi Động Vui Nhộn mới 2017 00_02_30-00_31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000" y="8611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72200" y="190500"/>
            <a:ext cx="7941564" cy="822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E0BB2-5908-FA14-EBB4-566978F5907D}"/>
              </a:ext>
            </a:extLst>
          </p:cNvPr>
          <p:cNvSpPr txBox="1"/>
          <p:nvPr/>
        </p:nvSpPr>
        <p:spPr>
          <a:xfrm>
            <a:off x="990600" y="3924300"/>
            <a:ext cx="5410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  <p:pic>
        <p:nvPicPr>
          <p:cNvPr id="4" name="Chú Ếch Ộp - Nhạc thiếu nhi hoạt hình vui nhộn, ếch xanh, ếch vàng, ếch đỏ 00_00_13-00_00_45">
            <a:hlinkClick r:id="" action="ppaction://media"/>
            <a:extLst>
              <a:ext uri="{FF2B5EF4-FFF2-40B4-BE49-F238E27FC236}">
                <a16:creationId xmlns:a16="http://schemas.microsoft.com/office/drawing/2014/main" id="{89343699-D09B-70E3-84D2-F84BFB820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11400" y="88011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30CBD-0945-C5A8-B01D-C643A83EB615}"/>
              </a:ext>
            </a:extLst>
          </p:cNvPr>
          <p:cNvSpPr txBox="1"/>
          <p:nvPr/>
        </p:nvSpPr>
        <p:spPr>
          <a:xfrm>
            <a:off x="3200400" y="2552700"/>
            <a:ext cx="1455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 TẶNG ẾCH CON</a:t>
            </a:r>
          </a:p>
        </p:txBody>
      </p:sp>
    </p:spTree>
    <p:extLst>
      <p:ext uri="{BB962C8B-B14F-4D97-AF65-F5344CB8AC3E}">
        <p14:creationId xmlns:p14="http://schemas.microsoft.com/office/powerpoint/2010/main" val="332482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07437" y="681108"/>
            <a:ext cx="12394159" cy="8924783"/>
          </a:xfrm>
          <a:custGeom>
            <a:avLst/>
            <a:gdLst/>
            <a:ahLst/>
            <a:cxnLst/>
            <a:rect l="l" t="t" r="r" b="b"/>
            <a:pathLst>
              <a:path w="12394159" h="8924783">
                <a:moveTo>
                  <a:pt x="0" y="0"/>
                </a:moveTo>
                <a:lnTo>
                  <a:pt x="12394159" y="0"/>
                </a:lnTo>
                <a:lnTo>
                  <a:pt x="12394159" y="8924784"/>
                </a:lnTo>
                <a:lnTo>
                  <a:pt x="0" y="8924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9791" y="2991838"/>
            <a:ext cx="8974358" cy="5334126"/>
            <a:chOff x="0" y="0"/>
            <a:chExt cx="3484125" cy="20708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84125" cy="2070874"/>
            </a:xfrm>
            <a:custGeom>
              <a:avLst/>
              <a:gdLst/>
              <a:ahLst/>
              <a:cxnLst/>
              <a:rect l="l" t="t" r="r" b="b"/>
              <a:pathLst>
                <a:path w="3484125" h="2070874">
                  <a:moveTo>
                    <a:pt x="32782" y="0"/>
                  </a:moveTo>
                  <a:lnTo>
                    <a:pt x="3451344" y="0"/>
                  </a:lnTo>
                  <a:cubicBezTo>
                    <a:pt x="3469449" y="0"/>
                    <a:pt x="3484125" y="14677"/>
                    <a:pt x="3484125" y="32782"/>
                  </a:cubicBezTo>
                  <a:lnTo>
                    <a:pt x="3484125" y="2038092"/>
                  </a:lnTo>
                  <a:cubicBezTo>
                    <a:pt x="3484125" y="2056197"/>
                    <a:pt x="3469449" y="2070874"/>
                    <a:pt x="3451344" y="2070874"/>
                  </a:cubicBezTo>
                  <a:lnTo>
                    <a:pt x="32782" y="2070874"/>
                  </a:lnTo>
                  <a:cubicBezTo>
                    <a:pt x="14677" y="2070874"/>
                    <a:pt x="0" y="2056197"/>
                    <a:pt x="0" y="2038092"/>
                  </a:cubicBezTo>
                  <a:lnTo>
                    <a:pt x="0" y="32782"/>
                  </a:lnTo>
                  <a:cubicBezTo>
                    <a:pt x="0" y="14677"/>
                    <a:pt x="14677" y="0"/>
                    <a:pt x="32782" y="0"/>
                  </a:cubicBezTo>
                  <a:close/>
                </a:path>
              </a:pathLst>
            </a:custGeom>
            <a:solidFill>
              <a:srgbClr val="30323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19075"/>
              <a:ext cx="3484125" cy="22899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700"/>
                </a:lnSpc>
              </a:pPr>
              <a:r>
                <a:rPr lang="en-US" sz="5500" dirty="0" err="1">
                  <a:solidFill>
                    <a:srgbClr val="FFFFFF"/>
                  </a:solidFill>
                  <a:latin typeface="Times New Roman"/>
                </a:rPr>
                <a:t>Bài</a:t>
              </a:r>
              <a:r>
                <a:rPr lang="en-US" sz="5500" dirty="0">
                  <a:solidFill>
                    <a:srgbClr val="FFFFFF"/>
                  </a:solidFill>
                  <a:latin typeface="Times New Roman"/>
                </a:rPr>
                <a:t> </a:t>
              </a:r>
              <a:r>
                <a:rPr lang="en-US" sz="5500" dirty="0" err="1">
                  <a:solidFill>
                    <a:srgbClr val="FFFFFF"/>
                  </a:solidFill>
                  <a:latin typeface="Times New Roman"/>
                </a:rPr>
                <a:t>thơ</a:t>
              </a:r>
              <a:r>
                <a:rPr lang="en-US" sz="5500" dirty="0">
                  <a:solidFill>
                    <a:srgbClr val="FFFFFF"/>
                  </a:solidFill>
                  <a:latin typeface="Times New Roman"/>
                </a:rPr>
                <a:t>: </a:t>
              </a:r>
              <a:r>
                <a:rPr lang="en-US" sz="5500" dirty="0" err="1">
                  <a:solidFill>
                    <a:srgbClr val="FFFFFF"/>
                  </a:solidFill>
                  <a:latin typeface="Times New Roman"/>
                </a:rPr>
                <a:t>Ếch</a:t>
              </a:r>
              <a:r>
                <a:rPr lang="en-US" sz="5500" dirty="0">
                  <a:solidFill>
                    <a:srgbClr val="FFFFFF"/>
                  </a:solidFill>
                  <a:latin typeface="Times New Roman"/>
                </a:rPr>
                <a:t> con </a:t>
              </a:r>
              <a:r>
                <a:rPr lang="en-US" sz="5500" dirty="0" err="1">
                  <a:solidFill>
                    <a:srgbClr val="FFFFFF"/>
                  </a:solidFill>
                  <a:latin typeface="Times New Roman"/>
                </a:rPr>
                <a:t>học</a:t>
              </a:r>
              <a:r>
                <a:rPr lang="en-US" sz="5500" dirty="0">
                  <a:solidFill>
                    <a:srgbClr val="FFFFFF"/>
                  </a:solidFill>
                  <a:latin typeface="Times New Roman"/>
                </a:rPr>
                <a:t> </a:t>
              </a:r>
              <a:r>
                <a:rPr lang="en-US" sz="5500" dirty="0" err="1">
                  <a:solidFill>
                    <a:srgbClr val="FFFFFF"/>
                  </a:solidFill>
                  <a:latin typeface="Times New Roman"/>
                </a:rPr>
                <a:t>bài</a:t>
              </a:r>
              <a:endParaRPr lang="en-US" sz="5500" dirty="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2327166" y="3663772"/>
            <a:ext cx="4697969" cy="5594528"/>
          </a:xfrm>
          <a:custGeom>
            <a:avLst/>
            <a:gdLst/>
            <a:ahLst/>
            <a:cxnLst/>
            <a:rect l="l" t="t" r="r" b="b"/>
            <a:pathLst>
              <a:path w="4697969" h="5594528">
                <a:moveTo>
                  <a:pt x="0" y="0"/>
                </a:moveTo>
                <a:lnTo>
                  <a:pt x="4697970" y="0"/>
                </a:lnTo>
                <a:lnTo>
                  <a:pt x="4697970" y="5594528"/>
                </a:lnTo>
                <a:lnTo>
                  <a:pt x="0" y="5594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97298" y="1476101"/>
            <a:ext cx="2362002" cy="19722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88217" y="681108"/>
            <a:ext cx="4185483" cy="34948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802716" y="2991838"/>
            <a:ext cx="3956111" cy="36989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46940">
            <a:off x="-1214336" y="7419573"/>
            <a:ext cx="23287393" cy="6901536"/>
          </a:xfrm>
          <a:custGeom>
            <a:avLst/>
            <a:gdLst/>
            <a:ahLst/>
            <a:cxnLst/>
            <a:rect l="l" t="t" r="r" b="b"/>
            <a:pathLst>
              <a:path w="23287393" h="6901536">
                <a:moveTo>
                  <a:pt x="0" y="0"/>
                </a:moveTo>
                <a:lnTo>
                  <a:pt x="23287393" y="0"/>
                </a:lnTo>
                <a:lnTo>
                  <a:pt x="23287393" y="6901537"/>
                </a:lnTo>
                <a:lnTo>
                  <a:pt x="0" y="6901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03454" y="7998050"/>
            <a:ext cx="20728074" cy="6143048"/>
          </a:xfrm>
          <a:custGeom>
            <a:avLst/>
            <a:gdLst/>
            <a:ahLst/>
            <a:cxnLst/>
            <a:rect l="l" t="t" r="r" b="b"/>
            <a:pathLst>
              <a:path w="20728074" h="6143048">
                <a:moveTo>
                  <a:pt x="0" y="0"/>
                </a:moveTo>
                <a:lnTo>
                  <a:pt x="20728074" y="0"/>
                </a:lnTo>
                <a:lnTo>
                  <a:pt x="20728074" y="6143048"/>
                </a:lnTo>
                <a:lnTo>
                  <a:pt x="0" y="6143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84667" y="-313621"/>
            <a:ext cx="6597159" cy="55086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685964" y="508934"/>
            <a:ext cx="5791724" cy="4836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51241" y="-313621"/>
            <a:ext cx="7761914" cy="64811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55531" y="4589232"/>
            <a:ext cx="3860513" cy="3590277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2967348" y="2296714"/>
            <a:ext cx="5191316" cy="8065488"/>
          </a:xfrm>
          <a:custGeom>
            <a:avLst/>
            <a:gdLst/>
            <a:ahLst/>
            <a:cxnLst/>
            <a:rect l="l" t="t" r="r" b="b"/>
            <a:pathLst>
              <a:path w="4766323" h="5675926">
                <a:moveTo>
                  <a:pt x="0" y="0"/>
                </a:moveTo>
                <a:lnTo>
                  <a:pt x="4766323" y="0"/>
                </a:lnTo>
                <a:lnTo>
                  <a:pt x="4766323" y="5675926"/>
                </a:lnTo>
                <a:lnTo>
                  <a:pt x="0" y="5675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9" name="Nhạc nền đoc thơ hay tuyệt">
            <a:hlinkClick r:id="" action="ppaction://media"/>
            <a:extLst>
              <a:ext uri="{FF2B5EF4-FFF2-40B4-BE49-F238E27FC236}">
                <a16:creationId xmlns:a16="http://schemas.microsoft.com/office/drawing/2014/main" id="{342FC13D-7BB7-DA5E-E94C-518FE3E58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40200" y="93716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45 0.02423 C 0.07057 0.00524 0.07994 -0.01281 0.09869 -0.01281 C 0.1197 -0.01281 0.12682 0.00524 0.13394 0.02423 C 0.14331 0.04521 0.15026 0.0662 0.17369 0.0662 C 0.19488 0.0662 0.20208 0.04521 0.21146 0.02423 C 0.21614 0.00524 0.22552 -0.01281 0.2467 -0.01281 C 0.26545 -0.01281 0.27482 0.00524 0.28177 0.02423 C 0.28889 0.04521 0.29826 0.0662 0.31944 0.0662 C 0.34045 0.0662 0.35703 0.02423 0.35703 0.02438 C 0.36415 0.00524 0.37109 -0.01281 0.39227 -0.01281 C 0.41328 -0.01281 0.4204 0.00524 0.42751 0.02423 C 0.43689 0.04521 0.44383 0.0662 0.46727 0.0662 C 0.48845 0.0662 0.49566 0.04521 0.50251 0.02423 C 0.51189 0.00524 0.51909 -0.01281 0.54027 -0.01281 C 0.55902 -0.01281 0.5684 0.00524 0.57534 0.02423 C 0.58246 0.04521 0.59184 0.0662 0.61302 0.0662 C 0.63402 0.0662 0.64114 0.04521 0.6506 0.02423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58" y="2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numSld="4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9512" y="1798618"/>
            <a:ext cx="17544524" cy="11451789"/>
          </a:xfrm>
          <a:custGeom>
            <a:avLst/>
            <a:gdLst/>
            <a:ahLst/>
            <a:cxnLst/>
            <a:rect l="l" t="t" r="r" b="b"/>
            <a:pathLst>
              <a:path w="17544524" h="11451789">
                <a:moveTo>
                  <a:pt x="0" y="0"/>
                </a:moveTo>
                <a:lnTo>
                  <a:pt x="17544524" y="0"/>
                </a:lnTo>
                <a:lnTo>
                  <a:pt x="17544524" y="11451790"/>
                </a:lnTo>
                <a:lnTo>
                  <a:pt x="0" y="11451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997" y="3294624"/>
            <a:ext cx="6384500" cy="2382276"/>
          </a:xfrm>
          <a:custGeom>
            <a:avLst/>
            <a:gdLst/>
            <a:ahLst/>
            <a:cxnLst/>
            <a:rect l="l" t="t" r="r" b="b"/>
            <a:pathLst>
              <a:path w="6384500" h="2382276">
                <a:moveTo>
                  <a:pt x="0" y="0"/>
                </a:moveTo>
                <a:lnTo>
                  <a:pt x="6384500" y="0"/>
                </a:lnTo>
                <a:lnTo>
                  <a:pt x="6384500" y="2382276"/>
                </a:lnTo>
                <a:lnTo>
                  <a:pt x="0" y="2382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34591" y="4653531"/>
            <a:ext cx="5485257" cy="2046738"/>
          </a:xfrm>
          <a:custGeom>
            <a:avLst/>
            <a:gdLst/>
            <a:ahLst/>
            <a:cxnLst/>
            <a:rect l="l" t="t" r="r" b="b"/>
            <a:pathLst>
              <a:path w="5485257" h="2046738">
                <a:moveTo>
                  <a:pt x="0" y="0"/>
                </a:moveTo>
                <a:lnTo>
                  <a:pt x="5485257" y="0"/>
                </a:lnTo>
                <a:lnTo>
                  <a:pt x="5485257" y="2046738"/>
                </a:lnTo>
                <a:lnTo>
                  <a:pt x="0" y="2046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40613" y="4721163"/>
            <a:ext cx="4747387" cy="1771413"/>
          </a:xfrm>
          <a:custGeom>
            <a:avLst/>
            <a:gdLst/>
            <a:ahLst/>
            <a:cxnLst/>
            <a:rect l="l" t="t" r="r" b="b"/>
            <a:pathLst>
              <a:path w="4747387" h="1771413">
                <a:moveTo>
                  <a:pt x="0" y="0"/>
                </a:moveTo>
                <a:lnTo>
                  <a:pt x="4747387" y="0"/>
                </a:lnTo>
                <a:lnTo>
                  <a:pt x="4747387" y="1771413"/>
                </a:lnTo>
                <a:lnTo>
                  <a:pt x="0" y="1771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46472" y="1526774"/>
            <a:ext cx="5153364" cy="1922897"/>
          </a:xfrm>
          <a:custGeom>
            <a:avLst/>
            <a:gdLst/>
            <a:ahLst/>
            <a:cxnLst/>
            <a:rect l="l" t="t" r="r" b="b"/>
            <a:pathLst>
              <a:path w="5153364" h="1922897">
                <a:moveTo>
                  <a:pt x="0" y="0"/>
                </a:moveTo>
                <a:lnTo>
                  <a:pt x="5153364" y="0"/>
                </a:lnTo>
                <a:lnTo>
                  <a:pt x="5153364" y="1922897"/>
                </a:lnTo>
                <a:lnTo>
                  <a:pt x="0" y="1922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95549" y="1437562"/>
            <a:ext cx="5392451" cy="2012109"/>
          </a:xfrm>
          <a:custGeom>
            <a:avLst/>
            <a:gdLst/>
            <a:ahLst/>
            <a:cxnLst/>
            <a:rect l="l" t="t" r="r" b="b"/>
            <a:pathLst>
              <a:path w="5392451" h="2012109">
                <a:moveTo>
                  <a:pt x="0" y="0"/>
                </a:moveTo>
                <a:lnTo>
                  <a:pt x="5392451" y="0"/>
                </a:lnTo>
                <a:lnTo>
                  <a:pt x="5392451" y="2012109"/>
                </a:lnTo>
                <a:lnTo>
                  <a:pt x="0" y="2012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46472" y="8254493"/>
            <a:ext cx="5327428" cy="2007613"/>
          </a:xfrm>
          <a:custGeom>
            <a:avLst/>
            <a:gdLst/>
            <a:ahLst/>
            <a:cxnLst/>
            <a:rect l="l" t="t" r="r" b="b"/>
            <a:pathLst>
              <a:path w="5327428" h="2007613">
                <a:moveTo>
                  <a:pt x="0" y="0"/>
                </a:moveTo>
                <a:lnTo>
                  <a:pt x="5327428" y="0"/>
                </a:lnTo>
                <a:lnTo>
                  <a:pt x="5327428" y="2007614"/>
                </a:lnTo>
                <a:lnTo>
                  <a:pt x="0" y="2007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7" r="-49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884" y="465914"/>
            <a:ext cx="3945078" cy="4677586"/>
          </a:xfrm>
          <a:custGeom>
            <a:avLst/>
            <a:gdLst/>
            <a:ahLst/>
            <a:cxnLst/>
            <a:rect l="l" t="t" r="r" b="b"/>
            <a:pathLst>
              <a:path w="3945078" h="4677586">
                <a:moveTo>
                  <a:pt x="0" y="0"/>
                </a:moveTo>
                <a:lnTo>
                  <a:pt x="3945078" y="0"/>
                </a:lnTo>
                <a:lnTo>
                  <a:pt x="3945078" y="4677586"/>
                </a:lnTo>
                <a:lnTo>
                  <a:pt x="0" y="4677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8677644" y="2921325"/>
            <a:ext cx="2691021" cy="3599677"/>
          </a:xfrm>
          <a:custGeom>
            <a:avLst/>
            <a:gdLst/>
            <a:ahLst/>
            <a:cxnLst/>
            <a:rect l="l" t="t" r="r" b="b"/>
            <a:pathLst>
              <a:path w="2691021" h="3599677">
                <a:moveTo>
                  <a:pt x="2691020" y="0"/>
                </a:moveTo>
                <a:lnTo>
                  <a:pt x="0" y="0"/>
                </a:lnTo>
                <a:lnTo>
                  <a:pt x="0" y="3599677"/>
                </a:lnTo>
                <a:lnTo>
                  <a:pt x="2691020" y="3599677"/>
                </a:lnTo>
                <a:lnTo>
                  <a:pt x="269102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8958591" y="102748"/>
            <a:ext cx="2129126" cy="2848051"/>
          </a:xfrm>
          <a:custGeom>
            <a:avLst/>
            <a:gdLst/>
            <a:ahLst/>
            <a:cxnLst/>
            <a:rect l="l" t="t" r="r" b="b"/>
            <a:pathLst>
              <a:path w="2129126" h="2848051">
                <a:moveTo>
                  <a:pt x="2129126" y="0"/>
                </a:moveTo>
                <a:lnTo>
                  <a:pt x="0" y="0"/>
                </a:lnTo>
                <a:lnTo>
                  <a:pt x="0" y="2848051"/>
                </a:lnTo>
                <a:lnTo>
                  <a:pt x="2129126" y="2848051"/>
                </a:lnTo>
                <a:lnTo>
                  <a:pt x="212912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622806" y="5676900"/>
            <a:ext cx="3308828" cy="4426094"/>
          </a:xfrm>
          <a:custGeom>
            <a:avLst/>
            <a:gdLst/>
            <a:ahLst/>
            <a:cxnLst/>
            <a:rect l="l" t="t" r="r" b="b"/>
            <a:pathLst>
              <a:path w="3308828" h="4426094">
                <a:moveTo>
                  <a:pt x="3308828" y="0"/>
                </a:moveTo>
                <a:lnTo>
                  <a:pt x="0" y="0"/>
                </a:lnTo>
                <a:lnTo>
                  <a:pt x="0" y="4426094"/>
                </a:lnTo>
                <a:lnTo>
                  <a:pt x="3308828" y="4426094"/>
                </a:lnTo>
                <a:lnTo>
                  <a:pt x="33088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590561" y="0"/>
            <a:ext cx="2462971" cy="3294624"/>
          </a:xfrm>
          <a:custGeom>
            <a:avLst/>
            <a:gdLst/>
            <a:ahLst/>
            <a:cxnLst/>
            <a:rect l="l" t="t" r="r" b="b"/>
            <a:pathLst>
              <a:path w="2462971" h="3294624">
                <a:moveTo>
                  <a:pt x="2462971" y="0"/>
                </a:moveTo>
                <a:lnTo>
                  <a:pt x="0" y="0"/>
                </a:lnTo>
                <a:lnTo>
                  <a:pt x="0" y="3294624"/>
                </a:lnTo>
                <a:lnTo>
                  <a:pt x="2462971" y="3294624"/>
                </a:lnTo>
                <a:lnTo>
                  <a:pt x="24629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4734304" y="2921325"/>
            <a:ext cx="2691021" cy="3599677"/>
          </a:xfrm>
          <a:custGeom>
            <a:avLst/>
            <a:gdLst/>
            <a:ahLst/>
            <a:cxnLst/>
            <a:rect l="l" t="t" r="r" b="b"/>
            <a:pathLst>
              <a:path w="2691021" h="3599677">
                <a:moveTo>
                  <a:pt x="2691020" y="0"/>
                </a:moveTo>
                <a:lnTo>
                  <a:pt x="0" y="0"/>
                </a:lnTo>
                <a:lnTo>
                  <a:pt x="0" y="3599677"/>
                </a:lnTo>
                <a:lnTo>
                  <a:pt x="2691020" y="3599677"/>
                </a:lnTo>
                <a:lnTo>
                  <a:pt x="269102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6069C2-1E44-3D98-D4F2-3CA764988E21}"/>
              </a:ext>
            </a:extLst>
          </p:cNvPr>
          <p:cNvSpPr/>
          <p:nvPr/>
        </p:nvSpPr>
        <p:spPr>
          <a:xfrm>
            <a:off x="1769918" y="306739"/>
            <a:ext cx="3553787" cy="2983757"/>
          </a:xfrm>
          <a:prstGeom prst="ellipse">
            <a:avLst/>
          </a:prstGeom>
          <a:blipFill dpi="0" rotWithShape="1">
            <a:blip r:embed="rId5"/>
            <a:srcRect/>
            <a:stretch>
              <a:fillRect l="-15000" t="3000" b="-63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9512" y="1798618"/>
            <a:ext cx="17544524" cy="11451789"/>
          </a:xfrm>
          <a:custGeom>
            <a:avLst/>
            <a:gdLst/>
            <a:ahLst/>
            <a:cxnLst/>
            <a:rect l="l" t="t" r="r" b="b"/>
            <a:pathLst>
              <a:path w="17544524" h="11451789">
                <a:moveTo>
                  <a:pt x="0" y="0"/>
                </a:moveTo>
                <a:lnTo>
                  <a:pt x="17544524" y="0"/>
                </a:lnTo>
                <a:lnTo>
                  <a:pt x="17544524" y="11451790"/>
                </a:lnTo>
                <a:lnTo>
                  <a:pt x="0" y="11451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997" y="3294624"/>
            <a:ext cx="6384500" cy="2382276"/>
          </a:xfrm>
          <a:custGeom>
            <a:avLst/>
            <a:gdLst/>
            <a:ahLst/>
            <a:cxnLst/>
            <a:rect l="l" t="t" r="r" b="b"/>
            <a:pathLst>
              <a:path w="6384500" h="2382276">
                <a:moveTo>
                  <a:pt x="0" y="0"/>
                </a:moveTo>
                <a:lnTo>
                  <a:pt x="6384500" y="0"/>
                </a:lnTo>
                <a:lnTo>
                  <a:pt x="6384500" y="2382276"/>
                </a:lnTo>
                <a:lnTo>
                  <a:pt x="0" y="2382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24635" y="5937170"/>
            <a:ext cx="4574366" cy="995681"/>
          </a:xfrm>
          <a:custGeom>
            <a:avLst/>
            <a:gdLst/>
            <a:ahLst/>
            <a:cxnLst/>
            <a:rect l="l" t="t" r="r" b="b"/>
            <a:pathLst>
              <a:path w="5485257" h="2046738">
                <a:moveTo>
                  <a:pt x="0" y="0"/>
                </a:moveTo>
                <a:lnTo>
                  <a:pt x="5485257" y="0"/>
                </a:lnTo>
                <a:lnTo>
                  <a:pt x="5485257" y="2046738"/>
                </a:lnTo>
                <a:lnTo>
                  <a:pt x="0" y="2046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64676" y="4485762"/>
            <a:ext cx="4747387" cy="1115138"/>
          </a:xfrm>
          <a:custGeom>
            <a:avLst/>
            <a:gdLst/>
            <a:ahLst/>
            <a:cxnLst/>
            <a:rect l="l" t="t" r="r" b="b"/>
            <a:pathLst>
              <a:path w="4747387" h="1771413">
                <a:moveTo>
                  <a:pt x="0" y="0"/>
                </a:moveTo>
                <a:lnTo>
                  <a:pt x="4747387" y="0"/>
                </a:lnTo>
                <a:lnTo>
                  <a:pt x="4747387" y="1771413"/>
                </a:lnTo>
                <a:lnTo>
                  <a:pt x="0" y="1771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46472" y="2857484"/>
            <a:ext cx="5153364" cy="1142270"/>
          </a:xfrm>
          <a:custGeom>
            <a:avLst/>
            <a:gdLst/>
            <a:ahLst/>
            <a:cxnLst/>
            <a:rect l="l" t="t" r="r" b="b"/>
            <a:pathLst>
              <a:path w="5153364" h="1922897">
                <a:moveTo>
                  <a:pt x="0" y="0"/>
                </a:moveTo>
                <a:lnTo>
                  <a:pt x="5153364" y="0"/>
                </a:lnTo>
                <a:lnTo>
                  <a:pt x="5153364" y="1922897"/>
                </a:lnTo>
                <a:lnTo>
                  <a:pt x="0" y="1922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9233" y="2252906"/>
            <a:ext cx="3895287" cy="534679"/>
          </a:xfrm>
          <a:custGeom>
            <a:avLst/>
            <a:gdLst/>
            <a:ahLst/>
            <a:cxnLst/>
            <a:rect l="l" t="t" r="r" b="b"/>
            <a:pathLst>
              <a:path w="5392451" h="2012109">
                <a:moveTo>
                  <a:pt x="0" y="0"/>
                </a:moveTo>
                <a:lnTo>
                  <a:pt x="5392451" y="0"/>
                </a:lnTo>
                <a:lnTo>
                  <a:pt x="5392451" y="2012109"/>
                </a:lnTo>
                <a:lnTo>
                  <a:pt x="0" y="2012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46278" y="7930813"/>
            <a:ext cx="4417272" cy="899381"/>
          </a:xfrm>
          <a:custGeom>
            <a:avLst/>
            <a:gdLst/>
            <a:ahLst/>
            <a:cxnLst/>
            <a:rect l="l" t="t" r="r" b="b"/>
            <a:pathLst>
              <a:path w="5327428" h="2007613">
                <a:moveTo>
                  <a:pt x="0" y="0"/>
                </a:moveTo>
                <a:lnTo>
                  <a:pt x="5327428" y="0"/>
                </a:lnTo>
                <a:lnTo>
                  <a:pt x="5327428" y="2007614"/>
                </a:lnTo>
                <a:lnTo>
                  <a:pt x="0" y="2007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7" r="-49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884" y="465914"/>
            <a:ext cx="3945078" cy="4677586"/>
          </a:xfrm>
          <a:custGeom>
            <a:avLst/>
            <a:gdLst/>
            <a:ahLst/>
            <a:cxnLst/>
            <a:rect l="l" t="t" r="r" b="b"/>
            <a:pathLst>
              <a:path w="3945078" h="4677586">
                <a:moveTo>
                  <a:pt x="0" y="0"/>
                </a:moveTo>
                <a:lnTo>
                  <a:pt x="3945078" y="0"/>
                </a:lnTo>
                <a:lnTo>
                  <a:pt x="3945078" y="4677586"/>
                </a:lnTo>
                <a:lnTo>
                  <a:pt x="0" y="4677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8102476" y="4118495"/>
            <a:ext cx="2618685" cy="2966792"/>
          </a:xfrm>
          <a:custGeom>
            <a:avLst/>
            <a:gdLst/>
            <a:ahLst/>
            <a:cxnLst/>
            <a:rect l="l" t="t" r="r" b="b"/>
            <a:pathLst>
              <a:path w="2129126" h="2848051">
                <a:moveTo>
                  <a:pt x="2129126" y="0"/>
                </a:moveTo>
                <a:lnTo>
                  <a:pt x="0" y="0"/>
                </a:lnTo>
                <a:lnTo>
                  <a:pt x="0" y="2848051"/>
                </a:lnTo>
                <a:lnTo>
                  <a:pt x="2129126" y="2848051"/>
                </a:lnTo>
                <a:lnTo>
                  <a:pt x="212912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6069C2-1E44-3D98-D4F2-3CA764988E21}"/>
              </a:ext>
            </a:extLst>
          </p:cNvPr>
          <p:cNvSpPr/>
          <p:nvPr/>
        </p:nvSpPr>
        <p:spPr>
          <a:xfrm>
            <a:off x="1769918" y="306739"/>
            <a:ext cx="3553787" cy="2983757"/>
          </a:xfrm>
          <a:prstGeom prst="ellipse">
            <a:avLst/>
          </a:prstGeom>
          <a:blipFill dpi="0" rotWithShape="1">
            <a:blip r:embed="rId5"/>
            <a:srcRect/>
            <a:stretch>
              <a:fillRect l="-15000" t="3000" b="-63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F860358-73F8-B251-8072-721AF5FAAE76}"/>
              </a:ext>
            </a:extLst>
          </p:cNvPr>
          <p:cNvSpPr/>
          <p:nvPr/>
        </p:nvSpPr>
        <p:spPr>
          <a:xfrm flipH="1">
            <a:off x="11774960" y="5333368"/>
            <a:ext cx="2452869" cy="3496826"/>
          </a:xfrm>
          <a:custGeom>
            <a:avLst/>
            <a:gdLst/>
            <a:ahLst/>
            <a:cxnLst/>
            <a:rect l="l" t="t" r="r" b="b"/>
            <a:pathLst>
              <a:path w="2129126" h="2848051">
                <a:moveTo>
                  <a:pt x="2129126" y="0"/>
                </a:moveTo>
                <a:lnTo>
                  <a:pt x="0" y="0"/>
                </a:lnTo>
                <a:lnTo>
                  <a:pt x="0" y="2848051"/>
                </a:lnTo>
                <a:lnTo>
                  <a:pt x="2129126" y="2848051"/>
                </a:lnTo>
                <a:lnTo>
                  <a:pt x="212912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E416E617-3834-C313-8497-AFE3CFB6E126}"/>
              </a:ext>
            </a:extLst>
          </p:cNvPr>
          <p:cNvSpPr/>
          <p:nvPr/>
        </p:nvSpPr>
        <p:spPr>
          <a:xfrm flipH="1">
            <a:off x="9002610" y="1456806"/>
            <a:ext cx="1843668" cy="2661689"/>
          </a:xfrm>
          <a:custGeom>
            <a:avLst/>
            <a:gdLst/>
            <a:ahLst/>
            <a:cxnLst/>
            <a:rect l="l" t="t" r="r" b="b"/>
            <a:pathLst>
              <a:path w="2129126" h="2848051">
                <a:moveTo>
                  <a:pt x="2129126" y="0"/>
                </a:moveTo>
                <a:lnTo>
                  <a:pt x="0" y="0"/>
                </a:lnTo>
                <a:lnTo>
                  <a:pt x="0" y="2848051"/>
                </a:lnTo>
                <a:lnTo>
                  <a:pt x="2129126" y="2848051"/>
                </a:lnTo>
                <a:lnTo>
                  <a:pt x="212912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FBFE9817-4D61-1AB5-4897-704B6335E1C9}"/>
              </a:ext>
            </a:extLst>
          </p:cNvPr>
          <p:cNvSpPr/>
          <p:nvPr/>
        </p:nvSpPr>
        <p:spPr>
          <a:xfrm flipH="1">
            <a:off x="14975733" y="2804707"/>
            <a:ext cx="2129126" cy="2848051"/>
          </a:xfrm>
          <a:custGeom>
            <a:avLst/>
            <a:gdLst/>
            <a:ahLst/>
            <a:cxnLst/>
            <a:rect l="l" t="t" r="r" b="b"/>
            <a:pathLst>
              <a:path w="2129126" h="2848051">
                <a:moveTo>
                  <a:pt x="2129126" y="0"/>
                </a:moveTo>
                <a:lnTo>
                  <a:pt x="0" y="0"/>
                </a:lnTo>
                <a:lnTo>
                  <a:pt x="0" y="2848051"/>
                </a:lnTo>
                <a:lnTo>
                  <a:pt x="2129126" y="2848051"/>
                </a:lnTo>
                <a:lnTo>
                  <a:pt x="212912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28C023D8-31A2-F1D4-4232-F43456384FFF}"/>
              </a:ext>
            </a:extLst>
          </p:cNvPr>
          <p:cNvSpPr/>
          <p:nvPr/>
        </p:nvSpPr>
        <p:spPr>
          <a:xfrm flipH="1">
            <a:off x="14525183" y="386890"/>
            <a:ext cx="1703389" cy="2430877"/>
          </a:xfrm>
          <a:custGeom>
            <a:avLst/>
            <a:gdLst/>
            <a:ahLst/>
            <a:cxnLst/>
            <a:rect l="l" t="t" r="r" b="b"/>
            <a:pathLst>
              <a:path w="2129126" h="2848051">
                <a:moveTo>
                  <a:pt x="2129126" y="0"/>
                </a:moveTo>
                <a:lnTo>
                  <a:pt x="0" y="0"/>
                </a:lnTo>
                <a:lnTo>
                  <a:pt x="0" y="2848051"/>
                </a:lnTo>
                <a:lnTo>
                  <a:pt x="2129126" y="2848051"/>
                </a:lnTo>
                <a:lnTo>
                  <a:pt x="212912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2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-0.035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4.07407E-6 L -6.94444E-7 -0.03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2.34568E-6 L -1.52778E-6 -0.03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3.33333E-6 -0.035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23457E-7 L 1.38889E-6 -0.0354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C8AC5-1B64-694E-FCAC-7A334F35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190500"/>
            <a:ext cx="12622913" cy="10287000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C7F1AF80-395D-AF2C-C17D-B343674CAF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38700"/>
            <a:ext cx="6705600" cy="52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90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462" y="3390900"/>
            <a:ext cx="5967083" cy="6557234"/>
          </a:xfrm>
          <a:custGeom>
            <a:avLst/>
            <a:gdLst/>
            <a:ahLst/>
            <a:cxnLst/>
            <a:rect l="l" t="t" r="r" b="b"/>
            <a:pathLst>
              <a:path w="5967083" h="6557234">
                <a:moveTo>
                  <a:pt x="0" y="0"/>
                </a:moveTo>
                <a:lnTo>
                  <a:pt x="5967083" y="0"/>
                </a:lnTo>
                <a:lnTo>
                  <a:pt x="5967083" y="6557234"/>
                </a:lnTo>
                <a:lnTo>
                  <a:pt x="0" y="6557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39772">
            <a:off x="12142679" y="1833191"/>
            <a:ext cx="1843456" cy="2109821"/>
          </a:xfrm>
          <a:custGeom>
            <a:avLst/>
            <a:gdLst/>
            <a:ahLst/>
            <a:cxnLst/>
            <a:rect l="l" t="t" r="r" b="b"/>
            <a:pathLst>
              <a:path w="1843456" h="2109821">
                <a:moveTo>
                  <a:pt x="0" y="0"/>
                </a:moveTo>
                <a:lnTo>
                  <a:pt x="1843456" y="0"/>
                </a:lnTo>
                <a:lnTo>
                  <a:pt x="1843456" y="2109821"/>
                </a:lnTo>
                <a:lnTo>
                  <a:pt x="0" y="21098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F3CE0-38A3-7F7E-388F-DAA69D56BC2A}"/>
              </a:ext>
            </a:extLst>
          </p:cNvPr>
          <p:cNvSpPr txBox="1"/>
          <p:nvPr/>
        </p:nvSpPr>
        <p:spPr>
          <a:xfrm>
            <a:off x="1143000" y="572005"/>
            <a:ext cx="16078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ẾCH CON THÔNG MINH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528154"/>
            <a:ext cx="2304204" cy="2438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127</Words>
  <Application>Microsoft Office PowerPoint</Application>
  <PresentationFormat>Custom</PresentationFormat>
  <Paragraphs>28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.VnTime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SAlford &amp; co.</dc:title>
  <dc:creator>Administrator</dc:creator>
  <cp:lastModifiedBy>fjd</cp:lastModifiedBy>
  <cp:revision>29</cp:revision>
  <dcterms:created xsi:type="dcterms:W3CDTF">2006-08-16T00:00:00Z</dcterms:created>
  <dcterms:modified xsi:type="dcterms:W3CDTF">2023-12-29T03:08:47Z</dcterms:modified>
  <dc:identifier>DAF2xNyieB8</dc:identifier>
</cp:coreProperties>
</file>