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32" r:id="rId4"/>
    <p:sldMasterId id="2147483744" r:id="rId5"/>
    <p:sldMasterId id="2147483756" r:id="rId6"/>
  </p:sldMasterIdLst>
  <p:notesMasterIdLst>
    <p:notesMasterId r:id="rId14"/>
  </p:notesMasterIdLst>
  <p:sldIdLst>
    <p:sldId id="264" r:id="rId7"/>
    <p:sldId id="268" r:id="rId8"/>
    <p:sldId id="271" r:id="rId9"/>
    <p:sldId id="278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sông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suối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Kiều Oanh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9531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Cho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video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Tiến Minh</cp:lastModifiedBy>
  <cp:revision>9</cp:revision>
  <dcterms:created xsi:type="dcterms:W3CDTF">2022-03-09T03:51:06Z</dcterms:created>
  <dcterms:modified xsi:type="dcterms:W3CDTF">2025-04-13T16:58:30Z</dcterms:modified>
</cp:coreProperties>
</file>