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50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4/13/2025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gif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4.gif"/><Relationship Id="rId10" Type="http://schemas.openxmlformats.org/officeDocument/2006/relationships/image" Target="../media/image5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87349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32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Kiều Oanh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HOA SỮA</a:t>
            </a:r>
          </a:p>
        </p:txBody>
      </p:sp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441</TotalTime>
  <Words>423</Words>
  <Application>Microsoft Office PowerPoint</Application>
  <PresentationFormat>Widescreen</PresentationFormat>
  <Paragraphs>69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Arima Madurai</vt:lpstr>
      <vt:lpstr>.VnTifani Heavy</vt:lpstr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Nguyễn Tiến Minh</cp:lastModifiedBy>
  <cp:revision>51</cp:revision>
  <dcterms:created xsi:type="dcterms:W3CDTF">2018-10-20T02:47:09Z</dcterms:created>
  <dcterms:modified xsi:type="dcterms:W3CDTF">2025-04-13T15:44:51Z</dcterms:modified>
</cp:coreProperties>
</file>