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6" r:id="rId2"/>
    <p:sldId id="273" r:id="rId3"/>
    <p:sldId id="287" r:id="rId4"/>
    <p:sldId id="274" r:id="rId5"/>
    <p:sldId id="264" r:id="rId6"/>
    <p:sldId id="265" r:id="rId7"/>
    <p:sldId id="280" r:id="rId8"/>
    <p:sldId id="288" r:id="rId9"/>
    <p:sldId id="289" r:id="rId10"/>
    <p:sldId id="267" r:id="rId11"/>
    <p:sldId id="268" r:id="rId12"/>
    <p:sldId id="281" r:id="rId13"/>
    <p:sldId id="283" r:id="rId14"/>
    <p:sldId id="284" r:id="rId15"/>
    <p:sldId id="275" r:id="rId16"/>
    <p:sldId id="278" r:id="rId17"/>
    <p:sldId id="291" r:id="rId18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uy Loc" initials="H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14" autoAdjust="0"/>
  </p:normalViewPr>
  <p:slideViewPr>
    <p:cSldViewPr>
      <p:cViewPr varScale="1">
        <p:scale>
          <a:sx n="78" d="100"/>
          <a:sy n="78" d="100"/>
        </p:scale>
        <p:origin x="158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63595-27C3-48EE-A2D8-F67441E0D1D1}" type="datetimeFigureOut">
              <a:rPr lang="vi-VN" smtClean="0"/>
              <a:pPr/>
              <a:t>13/04/2025</a:t>
            </a:fld>
            <a:endParaRPr lang="vi-VN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11FE21-DE16-46B4-8C9C-A2B2256DC41E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590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13/04/2025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13/04/2025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13/04/2025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13/04/2025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13/04/2025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13/04/2025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13/04/2025</a:t>
            </a:fld>
            <a:endParaRPr lang="vi-VN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13/04/2025</a:t>
            </a:fld>
            <a:endParaRPr lang="vi-VN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13/04/2025</a:t>
            </a:fld>
            <a:endParaRPr lang="vi-VN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13/04/2025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D0E58-5515-4A7F-ADAB-AFBF515136F7}" type="datetimeFigureOut">
              <a:rPr lang="vi-VN" smtClean="0"/>
              <a:pPr/>
              <a:t>13/04/2025</a:t>
            </a:fld>
            <a:endParaRPr lang="vi-VN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&amp; sửa kiểu tiêu đề</a:t>
            </a:r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D0E58-5515-4A7F-ADAB-AFBF515136F7}" type="datetimeFigureOut">
              <a:rPr lang="vi-VN" smtClean="0"/>
              <a:pPr/>
              <a:t>13/04/2025</a:t>
            </a:fld>
            <a:endParaRPr lang="vi-VN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9AB22-5B91-4B65-9369-A0F97F980D3E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7" name="Picture 19" descr="659204qfhni5vgx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914650" y="-476250"/>
            <a:ext cx="762000" cy="1714500"/>
          </a:xfrm>
          <a:prstGeom prst="rect">
            <a:avLst/>
          </a:prstGeom>
          <a:noFill/>
        </p:spPr>
      </p:pic>
      <p:pic>
        <p:nvPicPr>
          <p:cNvPr id="2068" name="Picture 20" descr="659204qfhni5vgxw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581650" y="-476250"/>
            <a:ext cx="762000" cy="1714500"/>
          </a:xfrm>
          <a:prstGeom prst="rect">
            <a:avLst/>
          </a:prstGeom>
          <a:noFill/>
        </p:spPr>
      </p:pic>
      <p:pic>
        <p:nvPicPr>
          <p:cNvPr id="2077" name="Picture 29" descr="hoatr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6200" y="0"/>
            <a:ext cx="1447800" cy="1600200"/>
          </a:xfrm>
          <a:prstGeom prst="rect">
            <a:avLst/>
          </a:prstGeom>
          <a:noFill/>
        </p:spPr>
      </p:pic>
      <p:pic>
        <p:nvPicPr>
          <p:cNvPr id="2078" name="Picture 30" descr="hoatra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5410200"/>
            <a:ext cx="1600200" cy="1447800"/>
          </a:xfrm>
          <a:prstGeom prst="rect">
            <a:avLst/>
          </a:prstGeom>
          <a:noFill/>
        </p:spPr>
      </p:pic>
      <p:pic>
        <p:nvPicPr>
          <p:cNvPr id="2079" name="Picture 31" descr="hoatra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257800"/>
            <a:ext cx="1447800" cy="1600200"/>
          </a:xfrm>
          <a:prstGeom prst="rect">
            <a:avLst/>
          </a:prstGeom>
          <a:noFill/>
        </p:spPr>
      </p:pic>
      <p:pic>
        <p:nvPicPr>
          <p:cNvPr id="2080" name="Picture 32" descr="hoatrai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0"/>
            <a:ext cx="1600200" cy="1447800"/>
          </a:xfrm>
          <a:prstGeom prst="rect">
            <a:avLst/>
          </a:prstGeom>
          <a:noFill/>
        </p:spPr>
      </p:pic>
      <p:pic>
        <p:nvPicPr>
          <p:cNvPr id="2081" name="Picture 33" descr="Stripes-02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-3352800" y="3352800"/>
            <a:ext cx="6858000" cy="152400"/>
          </a:xfrm>
          <a:prstGeom prst="rect">
            <a:avLst/>
          </a:prstGeom>
          <a:noFill/>
        </p:spPr>
      </p:pic>
      <p:pic>
        <p:nvPicPr>
          <p:cNvPr id="2082" name="Picture 34" descr="Stripes-02-june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5638800" y="3352800"/>
            <a:ext cx="6858000" cy="152400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460501" y="1421910"/>
            <a:ext cx="6596609" cy="1436639"/>
          </a:xfrm>
          <a:prstGeom prst="rect">
            <a:avLst/>
          </a:prstGeom>
          <a:noFill/>
        </p:spPr>
        <p:txBody>
          <a:bodyPr wrap="none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Lĩnh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vực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phát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triển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nhận</a:t>
            </a:r>
            <a:r>
              <a:rPr kumimoji="0" lang="en-US" sz="5400" b="1" i="0" u="none" strike="noStrike" kern="0" cap="none" spc="50" normalizeH="0" baseline="0" noProof="0" dirty="0">
                <a:ln w="11430">
                  <a:solidFill>
                    <a:srgbClr val="0000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 </a:t>
            </a:r>
            <a:r>
              <a:rPr kumimoji="0" lang="en-US" sz="5400" b="1" i="0" u="none" strike="noStrike" kern="0" cap="none" spc="50" normalizeH="0" baseline="0" noProof="0" dirty="0" err="1">
                <a:ln w="11430">
                  <a:solidFill>
                    <a:srgbClr val="0000FF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rgbClr val="333399">
                      <a:satMod val="175000"/>
                      <a:alpha val="4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/>
              </a:rPr>
              <a:t>thức</a:t>
            </a:r>
            <a:endParaRPr kumimoji="0" lang="en-US" sz="5400" b="1" i="0" u="none" strike="noStrike" kern="0" cap="none" spc="50" normalizeH="0" baseline="0" noProof="0" dirty="0">
              <a:ln w="11430">
                <a:solidFill>
                  <a:srgbClr val="0000FF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63500">
                  <a:srgbClr val="333399">
                    <a:satMod val="175000"/>
                    <a:alpha val="4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Arial"/>
            </a:endParaRPr>
          </a:p>
        </p:txBody>
      </p:sp>
      <p:sp>
        <p:nvSpPr>
          <p:cNvPr id="23" name="WordArt 33" descr="White marble"/>
          <p:cNvSpPr>
            <a:spLocks noChangeArrowheads="1" noChangeShapeType="1" noTextEdit="1"/>
          </p:cNvSpPr>
          <p:nvPr/>
        </p:nvSpPr>
        <p:spPr bwMode="auto">
          <a:xfrm>
            <a:off x="1991562" y="3181558"/>
            <a:ext cx="5299375" cy="4463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10160">
                  <a:solidFill>
                    <a:srgbClr val="DAEDE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 QUEN VỚI TOÁN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5050" y="702439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PHÒNG GIÁO DỤC VÀ ĐÀO TẠO QUẬN LONG BIÊN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TRƯỜNG MẦM NON HOA SỮA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8330" y="4007263"/>
            <a:ext cx="852567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Đề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Chắp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ghép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32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lang="en-US" sz="32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Kiều Oanh</a:t>
            </a:r>
            <a:endParaRPr kumimoji="0" lang="en-US" sz="3200" b="1" i="0" u="none" strike="noStrike" kern="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Lứa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 3 - 4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tuổi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0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115616" y="1362596"/>
            <a:ext cx="2448797" cy="4429156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579589" y="1362596"/>
            <a:ext cx="2448797" cy="4429156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Tiêu đề 1">
            <a:extLst>
              <a:ext uri="{FF2B5EF4-FFF2-40B4-BE49-F238E27FC236}">
                <a16:creationId xmlns:a16="http://schemas.microsoft.com/office/drawing/2014/main" id="{9D6D3644-3771-B454-2FE2-D4F2C71C4A52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266196" y="1772816"/>
            <a:ext cx="2304256" cy="4286280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3548" y="1772816"/>
            <a:ext cx="2304256" cy="4286280"/>
          </a:xfrm>
          <a:prstGeom prst="rect">
            <a:avLst/>
          </a:prstGeom>
          <a:solidFill>
            <a:srgbClr val="FF00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Tiêu đề 1">
            <a:extLst>
              <a:ext uri="{FF2B5EF4-FFF2-40B4-BE49-F238E27FC236}">
                <a16:creationId xmlns:a16="http://schemas.microsoft.com/office/drawing/2014/main" id="{FB70A2CD-C67C-6722-CC9E-8BA4FC1A64D8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 rot="8160492">
            <a:off x="2936170" y="1305070"/>
            <a:ext cx="3055633" cy="2951715"/>
          </a:xfrm>
          <a:prstGeom prst="rtTriangl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39751" y="2780927"/>
            <a:ext cx="4248472" cy="3665627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624934" y="3171557"/>
            <a:ext cx="1154978" cy="1069290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5220072" y="3171557"/>
            <a:ext cx="1154978" cy="1069290"/>
          </a:xfrm>
          <a:prstGeom prst="rect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887923" y="4411622"/>
            <a:ext cx="1152129" cy="2021846"/>
          </a:xfrm>
          <a:prstGeom prst="rect">
            <a:avLst/>
          </a:prstGeom>
          <a:solidFill>
            <a:srgbClr val="00B05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iêu đề 1">
            <a:extLst>
              <a:ext uri="{FF2B5EF4-FFF2-40B4-BE49-F238E27FC236}">
                <a16:creationId xmlns:a16="http://schemas.microsoft.com/office/drawing/2014/main" id="{27262561-40B7-49CE-A551-9181DDAC2A2D}"/>
              </a:ext>
            </a:extLst>
          </p:cNvPr>
          <p:cNvSpPr txBox="1">
            <a:spLocks/>
          </p:cNvSpPr>
          <p:nvPr/>
        </p:nvSpPr>
        <p:spPr>
          <a:xfrm>
            <a:off x="1547664" y="44611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 rot="13302959">
            <a:off x="3547213" y="1394850"/>
            <a:ext cx="2485087" cy="2628136"/>
          </a:xfrm>
          <a:prstGeom prst="rtTriangl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893075" y="4509120"/>
            <a:ext cx="5357850" cy="178595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6F4F5002-34BB-5812-5FEE-D6D5DEA90A56}"/>
              </a:ext>
            </a:extLst>
          </p:cNvPr>
          <p:cNvSpPr>
            <a:spLocks noChangeArrowheads="1"/>
          </p:cNvSpPr>
          <p:nvPr/>
        </p:nvSpPr>
        <p:spPr bwMode="auto">
          <a:xfrm rot="2420823">
            <a:off x="3292797" y="2123571"/>
            <a:ext cx="1831141" cy="2034795"/>
          </a:xfrm>
          <a:prstGeom prst="rtTriangl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Tiêu đề 1">
            <a:extLst>
              <a:ext uri="{FF2B5EF4-FFF2-40B4-BE49-F238E27FC236}">
                <a16:creationId xmlns:a16="http://schemas.microsoft.com/office/drawing/2014/main" id="{5469F414-2239-68B7-FB87-3A746F2834A0}"/>
              </a:ext>
            </a:extLst>
          </p:cNvPr>
          <p:cNvSpPr txBox="1">
            <a:spLocks/>
          </p:cNvSpPr>
          <p:nvPr/>
        </p:nvSpPr>
        <p:spPr>
          <a:xfrm>
            <a:off x="1547664" y="44611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40249" y="3628768"/>
            <a:ext cx="5357850" cy="1285884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97837" y="1990716"/>
            <a:ext cx="1500198" cy="2938482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Oval 2"/>
          <p:cNvSpPr>
            <a:spLocks noChangeArrowheads="1"/>
          </p:cNvSpPr>
          <p:nvPr/>
        </p:nvSpPr>
        <p:spPr bwMode="auto">
          <a:xfrm>
            <a:off x="2159340" y="4881739"/>
            <a:ext cx="1161818" cy="109209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5761620" y="4894320"/>
            <a:ext cx="1153838" cy="109209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95736" y="2455063"/>
            <a:ext cx="795342" cy="1947874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iêu đề 1">
            <a:extLst>
              <a:ext uri="{FF2B5EF4-FFF2-40B4-BE49-F238E27FC236}">
                <a16:creationId xmlns:a16="http://schemas.microsoft.com/office/drawing/2014/main" id="{FD8D6F6A-526D-282D-1497-738AE283A422}"/>
              </a:ext>
            </a:extLst>
          </p:cNvPr>
          <p:cNvSpPr txBox="1">
            <a:spLocks/>
          </p:cNvSpPr>
          <p:nvPr/>
        </p:nvSpPr>
        <p:spPr>
          <a:xfrm>
            <a:off x="1547664" y="44611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uy Loc\Desktop\60487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8509000" cy="6143668"/>
          </a:xfrm>
          <a:prstGeom prst="rect">
            <a:avLst/>
          </a:prstGeom>
          <a:noFill/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714348" y="714357"/>
            <a:ext cx="7715304" cy="2000263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Phần 3: </a:t>
            </a:r>
            <a:r>
              <a:rPr lang="en-US" sz="3600" b="1" kern="10" dirty="0" err="1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luyện</a:t>
            </a:r>
            <a:r>
              <a:rPr lang="en-US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cũng</a:t>
            </a:r>
            <a:r>
              <a:rPr lang="en-US" sz="3600" b="1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cố</a:t>
            </a:r>
            <a:endParaRPr lang="vi-VN" sz="3600" b="1" kern="10" dirty="0">
              <a:ln w="9525">
                <a:solidFill>
                  <a:srgbClr val="00CCFF"/>
                </a:solidFill>
                <a:round/>
                <a:headEnd/>
                <a:tailEnd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y Loc\Desktop\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1149"/>
            <a:ext cx="8534400" cy="525782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1670" y="785795"/>
            <a:ext cx="5429288" cy="138499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771800" y="2665064"/>
            <a:ext cx="6286544" cy="138499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diệu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Vector_spring_illustration_ViewI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1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52932A8-6C50-4774-8495-E1076A100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980728"/>
            <a:ext cx="4789167" cy="267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6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785786" y="857232"/>
            <a:ext cx="8102630" cy="431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444"/>
              </a:avLst>
            </a:prstTxWarp>
          </a:bodyPr>
          <a:lstStyle/>
          <a:p>
            <a:pPr algn="ctr"/>
            <a:endParaRPr lang="vi-VN" sz="2000" i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4099" name="Picture 3" descr="C:\Users\Huy Loc\Desktop\1412hinh-nen-de-thuong-co-be-ngu-nu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0" y="15136"/>
            <a:ext cx="9144000" cy="6842864"/>
          </a:xfrm>
          <a:prstGeom prst="rect">
            <a:avLst/>
          </a:prstGeom>
          <a:noFill/>
        </p:spPr>
      </p:pic>
      <p:sp>
        <p:nvSpPr>
          <p:cNvPr id="10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347964" y="3789040"/>
            <a:ext cx="8540452" cy="1785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444"/>
              </a:avLst>
            </a:prstTxWarp>
          </a:bodyPr>
          <a:lstStyle/>
          <a:p>
            <a:pPr algn="ctr"/>
            <a:endParaRPr lang="vi-VN" sz="2800" b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/>
            <a:endParaRPr lang="vi-VN" sz="2800" b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  <a:p>
            <a:pPr algn="ctr"/>
            <a:r>
              <a:rPr lang="vi-VN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Phần 1: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Ôn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nhận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biết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và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gọi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tên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các</a:t>
            </a:r>
            <a:r>
              <a:rPr lang="en-US" sz="2800" b="1" kern="10" dirty="0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800" b="1" kern="10" dirty="0" err="1">
                <a:ln w="508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hình</a:t>
            </a:r>
            <a:endParaRPr lang="vi-VN" sz="2800" b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33334 L -3.61111E-6 4.0740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ài hát hình dạng - Hình dạng cho trẻ em - Tìm hiểu hình dạng - hình dạng hình học - Shape Song (online-video-cutter.com)">
            <a:hlinkClick r:id="" action="ppaction://media"/>
            <a:extLst>
              <a:ext uri="{FF2B5EF4-FFF2-40B4-BE49-F238E27FC236}">
                <a16:creationId xmlns:a16="http://schemas.microsoft.com/office/drawing/2014/main" id="{938A0A5A-2F1A-902F-ECED-ADFDF19F759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7173415"/>
          </a:xfrm>
        </p:spPr>
      </p:pic>
    </p:spTree>
    <p:extLst>
      <p:ext uri="{BB962C8B-B14F-4D97-AF65-F5344CB8AC3E}">
        <p14:creationId xmlns:p14="http://schemas.microsoft.com/office/powerpoint/2010/main" val="154698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9+ hình nền PowerPoint mầm non, tiểu học đẹp 2023">
            <a:extLst>
              <a:ext uri="{FF2B5EF4-FFF2-40B4-BE49-F238E27FC236}">
                <a16:creationId xmlns:a16="http://schemas.microsoft.com/office/drawing/2014/main" id="{A2FBA386-2BDC-8D0D-9F2B-8B5C98C7D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4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09ACD4C-B049-1FA5-EBBA-97F5B0E008A8}"/>
              </a:ext>
            </a:extLst>
          </p:cNvPr>
          <p:cNvSpPr txBox="1"/>
          <p:nvPr/>
        </p:nvSpPr>
        <p:spPr>
          <a:xfrm>
            <a:off x="1907704" y="1700808"/>
            <a:ext cx="66967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Dạy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chắp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253625" y="188640"/>
            <a:ext cx="6912768" cy="504056"/>
          </a:xfrm>
          <a:ln w="127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99592" y="2211068"/>
            <a:ext cx="2930668" cy="285752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220072" y="2212481"/>
            <a:ext cx="2930668" cy="285752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68182" y="1875406"/>
            <a:ext cx="3103818" cy="3071834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>
              <a:solidFill>
                <a:srgbClr val="00B0F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0" y="1875406"/>
            <a:ext cx="3103818" cy="3071834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Tiêu đề 1">
            <a:extLst>
              <a:ext uri="{FF2B5EF4-FFF2-40B4-BE49-F238E27FC236}">
                <a16:creationId xmlns:a16="http://schemas.microsoft.com/office/drawing/2014/main" id="{FEA30272-EC67-599E-922A-C69D3927B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886" y="188640"/>
            <a:ext cx="6264696" cy="418058"/>
          </a:xfrm>
          <a:ln w="127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14471" y="3645024"/>
            <a:ext cx="2797690" cy="250033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214471" y="1144694"/>
            <a:ext cx="2797690" cy="250033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iêu đề 1">
            <a:extLst>
              <a:ext uri="{FF2B5EF4-FFF2-40B4-BE49-F238E27FC236}">
                <a16:creationId xmlns:a16="http://schemas.microsoft.com/office/drawing/2014/main" id="{4A0C46B1-72FC-6D76-5EFA-E8EA2B173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70405"/>
            <a:ext cx="6912768" cy="442241"/>
          </a:xfrm>
          <a:ln w="1270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nhật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ề 1">
            <a:extLst>
              <a:ext uri="{FF2B5EF4-FFF2-40B4-BE49-F238E27FC236}">
                <a16:creationId xmlns:a16="http://schemas.microsoft.com/office/drawing/2014/main" id="{B6CA4E0F-9E1C-AC8F-86C2-FFDF48482E73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Triangle 9">
            <a:extLst>
              <a:ext uri="{FF2B5EF4-FFF2-40B4-BE49-F238E27FC236}">
                <a16:creationId xmlns:a16="http://schemas.microsoft.com/office/drawing/2014/main" id="{ECEA4922-7532-5AFF-17AB-22B65EB9C649}"/>
              </a:ext>
            </a:extLst>
          </p:cNvPr>
          <p:cNvSpPr/>
          <p:nvPr/>
        </p:nvSpPr>
        <p:spPr>
          <a:xfrm rot="10800000">
            <a:off x="4860032" y="1412776"/>
            <a:ext cx="3109784" cy="3150717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9">
            <a:extLst>
              <a:ext uri="{FF2B5EF4-FFF2-40B4-BE49-F238E27FC236}">
                <a16:creationId xmlns:a16="http://schemas.microsoft.com/office/drawing/2014/main" id="{F4168ED9-7F06-0198-4A01-598D40924C87}"/>
              </a:ext>
            </a:extLst>
          </p:cNvPr>
          <p:cNvSpPr/>
          <p:nvPr/>
        </p:nvSpPr>
        <p:spPr>
          <a:xfrm>
            <a:off x="1489886" y="2222498"/>
            <a:ext cx="3144539" cy="3150717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3024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ề 1">
            <a:extLst>
              <a:ext uri="{FF2B5EF4-FFF2-40B4-BE49-F238E27FC236}">
                <a16:creationId xmlns:a16="http://schemas.microsoft.com/office/drawing/2014/main" id="{B6CA4E0F-9E1C-AC8F-86C2-FFDF48482E73}"/>
              </a:ext>
            </a:extLst>
          </p:cNvPr>
          <p:cNvSpPr txBox="1">
            <a:spLocks/>
          </p:cNvSpPr>
          <p:nvPr/>
        </p:nvSpPr>
        <p:spPr>
          <a:xfrm>
            <a:off x="1489886" y="188640"/>
            <a:ext cx="6264696" cy="41805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ghép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Triangle 9">
            <a:extLst>
              <a:ext uri="{FF2B5EF4-FFF2-40B4-BE49-F238E27FC236}">
                <a16:creationId xmlns:a16="http://schemas.microsoft.com/office/drawing/2014/main" id="{ECEA4922-7532-5AFF-17AB-22B65EB9C649}"/>
              </a:ext>
            </a:extLst>
          </p:cNvPr>
          <p:cNvSpPr/>
          <p:nvPr/>
        </p:nvSpPr>
        <p:spPr>
          <a:xfrm rot="10800000">
            <a:off x="3067341" y="1853640"/>
            <a:ext cx="3109784" cy="3150717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9">
            <a:extLst>
              <a:ext uri="{FF2B5EF4-FFF2-40B4-BE49-F238E27FC236}">
                <a16:creationId xmlns:a16="http://schemas.microsoft.com/office/drawing/2014/main" id="{F4168ED9-7F06-0198-4A01-598D40924C87}"/>
              </a:ext>
            </a:extLst>
          </p:cNvPr>
          <p:cNvSpPr/>
          <p:nvPr/>
        </p:nvSpPr>
        <p:spPr>
          <a:xfrm>
            <a:off x="3049964" y="1853640"/>
            <a:ext cx="3144539" cy="3150717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5930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</TotalTime>
  <Words>197</Words>
  <Application>Microsoft Office PowerPoint</Application>
  <PresentationFormat>On-screen Show (4:3)</PresentationFormat>
  <Paragraphs>27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Times New Roman</vt:lpstr>
      <vt:lpstr>Chủ đề của Office</vt:lpstr>
      <vt:lpstr>PowerPoint Presentation</vt:lpstr>
      <vt:lpstr>PowerPoint Presentation</vt:lpstr>
      <vt:lpstr>PowerPoint Presentation</vt:lpstr>
      <vt:lpstr>PowerPoint Presentation</vt:lpstr>
      <vt:lpstr>Chắp ghép hai hình vuông thành một hình chữ nhật</vt:lpstr>
      <vt:lpstr>Chắp ghép hai hình vuông thành hình chữ nhật</vt:lpstr>
      <vt:lpstr>Chắp ghép hai hình vuông thành một hình chữ nhật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Hoạt động 1: ôn luyện hình</dc:title>
  <dc:creator>Huy Loc</dc:creator>
  <cp:lastModifiedBy>Nguyễn Tiến Minh</cp:lastModifiedBy>
  <cp:revision>72</cp:revision>
  <dcterms:created xsi:type="dcterms:W3CDTF">2015-10-27T05:14:19Z</dcterms:created>
  <dcterms:modified xsi:type="dcterms:W3CDTF">2025-04-13T15:56:58Z</dcterms:modified>
</cp:coreProperties>
</file>