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2/19/2025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2/19/2025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2/19/2025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2/19/2025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2394" y="2497229"/>
            <a:ext cx="939959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71402"/>
              </p:ext>
            </p:extLst>
          </p:nvPr>
        </p:nvGraphicFramePr>
        <p:xfrm>
          <a:off x="2943839" y="328152"/>
          <a:ext cx="7886700" cy="8305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2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22</TotalTime>
  <Words>11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               Khám phá:  Một số món ăn đặc trưng ngày Tết Lứa tuổi: 5-6 tuổi  Giáo viên: Nguyễn Thị Phúc Hậu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Khám phá:  Một số món ăn đặc trưng ngày Tết Lứa tuổi: 5-6 tuổi         </dc:title>
  <dc:creator>Tuyết  Hồng</dc:creator>
  <cp:lastModifiedBy>A</cp:lastModifiedBy>
  <cp:revision>2</cp:revision>
  <dcterms:created xsi:type="dcterms:W3CDTF">2024-01-12T03:42:04Z</dcterms:created>
  <dcterms:modified xsi:type="dcterms:W3CDTF">2025-02-19T03:19:05Z</dcterms:modified>
</cp:coreProperties>
</file>