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6" r:id="rId4"/>
    <p:sldId id="260" r:id="rId5"/>
    <p:sldId id="261" r:id="rId6"/>
    <p:sldId id="263" r:id="rId7"/>
    <p:sldId id="262" r:id="rId8"/>
    <p:sldId id="269" r:id="rId9"/>
    <p:sldId id="265" r:id="rId10"/>
    <p:sldId id="267" r:id="rId11"/>
    <p:sldId id="268" r:id="rId12"/>
    <p:sldId id="270" r:id="rId13"/>
    <p:sldId id="277" r:id="rId14"/>
    <p:sldId id="271" r:id="rId15"/>
    <p:sldId id="272" r:id="rId16"/>
    <p:sldId id="276" r:id="rId17"/>
    <p:sldId id="273" r:id="rId18"/>
    <p:sldId id="278" r:id="rId19"/>
    <p:sldId id="279" r:id="rId20"/>
    <p:sldId id="27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6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625602" y="3931186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MGL A5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758338" y="3023071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625602" y="4392851"/>
            <a:ext cx="9492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99952"/>
              </p:ext>
            </p:extLst>
          </p:nvPr>
        </p:nvGraphicFramePr>
        <p:xfrm>
          <a:off x="3106072" y="431390"/>
          <a:ext cx="7886700" cy="8305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2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6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040"/>
    </mc:Choice>
    <mc:Fallback xmlns="">
      <p:transition spd="slow" advClick="0" advTm="890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3&quot;/&gt;&lt;lineCharCount val=&quot;25&quot;/&gt;&lt;lineCharCount val=&quot;50&quot;/&gt;&lt;/TableIndex&gt;&lt;/ShapeTextInfo&gt;"/>
  <p:tag name="PRESENTER_SHAPEINFO" val="&lt;ThreeDShapeInfo&gt;&lt;uuid val=&quot;{A40E176E-A98B-46DE-ABD8-3E32BEBA8A4C}&quot;/&gt;&lt;isInvalidForFieldText val=&quot;0&quot;/&gt;&lt;Image&gt;&lt;filename val=&quot;C:\Users\ADMINI~1\AppData\Local\Temp\~CaB3F0\data\asimages\{A40E176E-A98B-46DE-ABD8-3E32BEBA8A4C}_2.png&quot;/&gt;&lt;left val=&quot;127&quot;/&gt;&lt;top val=&quot;314&quot;/&gt;&lt;width val=&quot;748&quot;/&gt;&lt;height val=&quot;1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9.04"/>
  <p:tag name="ISPRING_CUSTOM_TIMING_USED" val="1"/>
  <p:tag name="ISPRING_SLIDE_INDENT_LEVEL" val="0"/>
  <p:tag name="ISPRING_PLAYER_LAYOUT_TYPE" val="Video"/>
  <p:tag name="ISPRING_SLIDE_ID_2" val="{E18B40C3-7C42-4B72-9B74-BEFBE044160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118</Words>
  <Application>Microsoft Office PowerPoint</Application>
  <PresentationFormat>Widescreen</PresentationFormat>
  <Paragraphs>35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</cp:lastModifiedBy>
  <cp:revision>115</cp:revision>
  <dcterms:created xsi:type="dcterms:W3CDTF">2020-12-02T03:16:32Z</dcterms:created>
  <dcterms:modified xsi:type="dcterms:W3CDTF">2025-02-19T03:06:28Z</dcterms:modified>
</cp:coreProperties>
</file>