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90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50975" y="2347913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2933700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512" y="2353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2" y="5181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85" y="5562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061" y="7583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80</Words>
  <Application>Microsoft Office PowerPoint</Application>
  <PresentationFormat>On-screen Show (4:3)</PresentationFormat>
  <Paragraphs>20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A</cp:lastModifiedBy>
  <cp:revision>20</cp:revision>
  <dcterms:created xsi:type="dcterms:W3CDTF">2012-10-02T12:09:22Z</dcterms:created>
  <dcterms:modified xsi:type="dcterms:W3CDTF">2025-02-19T03:40:10Z</dcterms:modified>
</cp:coreProperties>
</file>