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58" r:id="rId4"/>
    <p:sldId id="259" r:id="rId5"/>
    <p:sldId id="260" r:id="rId6"/>
    <p:sldId id="263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710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453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232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47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658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794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057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685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809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50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028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4E9D0-A7DB-42FB-8061-B0DDBCF5D7E4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342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slide" Target="slide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FFOutput\Roar-Katty-Perry%20cut.mp3" TargetMode="Externa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FFOutput\Ch&#250;%20&#7871;ch%20con%20beat.mp3" TargetMode="Externa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6000" dirty="0" smtClean="0"/>
          </a:p>
          <a:p>
            <a:pPr algn="ctr">
              <a:buNone/>
            </a:pPr>
            <a:r>
              <a:rPr lang="en-US" sz="6000" dirty="0" smtClean="0">
                <a:solidFill>
                  <a:srgbClr val="FFFF00"/>
                </a:solidFill>
              </a:rPr>
              <a:t>LÀM QUEN VỚI TOÁN</a:t>
            </a:r>
          </a:p>
          <a:p>
            <a:pPr algn="ctr">
              <a:buNone/>
            </a:pPr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N</a:t>
            </a:r>
            <a:r>
              <a:rPr lang="vi-VN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hận </a:t>
            </a:r>
            <a:r>
              <a:rPr lang="vi-VN" sz="4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biết chữ số 9, số lượng và số thứ tự trong phạm vi 9.</a:t>
            </a:r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</a:p>
          <a:p>
            <a:pPr algn="ctr">
              <a:buNone/>
            </a:pPr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- </a:t>
            </a:r>
            <a:r>
              <a:rPr lang="en-US" sz="4000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Người</a:t>
            </a:r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dạy</a:t>
            </a:r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: </a:t>
            </a:r>
            <a:r>
              <a:rPr lang="en-US" sz="4000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Nguyễn</a:t>
            </a:r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Thị</a:t>
            </a:r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Kiều</a:t>
            </a:r>
            <a:r>
              <a:rPr lang="en-US" sz="400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Sang</a:t>
            </a:r>
            <a:endParaRPr lang="en-US" sz="40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15346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ecture_12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Em-Yeu-Cay-Xanh-Hoang-Ngan-Ha 00_00_01-00_01_5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05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elcome\Downloads\oh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526" y="2441934"/>
            <a:ext cx="598270" cy="84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43800" y="304798"/>
            <a:ext cx="1066800" cy="13112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 dirty="0" smtClean="0">
                <a:solidFill>
                  <a:schemeClr val="tx1"/>
                </a:solidFill>
                <a:latin typeface=".VnArial" pitchFamily="34" charset="0"/>
              </a:rPr>
              <a:t>8</a:t>
            </a:r>
            <a:endParaRPr lang="en-US" sz="10000" b="1" dirty="0">
              <a:solidFill>
                <a:schemeClr val="tx1"/>
              </a:solidFill>
              <a:latin typeface=".Vn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543800" y="304798"/>
            <a:ext cx="1066800" cy="13112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 dirty="0" smtClean="0">
                <a:solidFill>
                  <a:schemeClr val="tx1"/>
                </a:solidFill>
                <a:latin typeface=".VnArial" pitchFamily="34" charset="0"/>
              </a:rPr>
              <a:t>9</a:t>
            </a:r>
            <a:endParaRPr lang="en-US" sz="10000" b="1" dirty="0">
              <a:solidFill>
                <a:schemeClr val="tx1"/>
              </a:solidFill>
              <a:latin typeface=".VnArial" pitchFamily="34" charset="0"/>
            </a:endParaRPr>
          </a:p>
        </p:txBody>
      </p:sp>
      <p:sp>
        <p:nvSpPr>
          <p:cNvPr id="27" name="Right Arrow 26">
            <a:hlinkClick r:id="rId5" action="ppaction://hlinksldjump"/>
          </p:cNvPr>
          <p:cNvSpPr/>
          <p:nvPr/>
        </p:nvSpPr>
        <p:spPr>
          <a:xfrm>
            <a:off x="7297136" y="6340471"/>
            <a:ext cx="1106987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0" name="Picture 8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95" y="619412"/>
            <a:ext cx="546882" cy="790008"/>
          </a:xfrm>
          <a:prstGeom prst="rect">
            <a:avLst/>
          </a:prstGeom>
        </p:spPr>
      </p:pic>
      <p:sp>
        <p:nvSpPr>
          <p:cNvPr id="92" name="Rectangle 91"/>
          <p:cNvSpPr/>
          <p:nvPr/>
        </p:nvSpPr>
        <p:spPr>
          <a:xfrm>
            <a:off x="7543800" y="2209800"/>
            <a:ext cx="1066800" cy="13112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 dirty="0" smtClean="0">
                <a:solidFill>
                  <a:schemeClr val="tx1"/>
                </a:solidFill>
                <a:latin typeface=".VnArial" pitchFamily="34" charset="0"/>
              </a:rPr>
              <a:t>9</a:t>
            </a:r>
            <a:endParaRPr lang="en-US" sz="10000" b="1" dirty="0">
              <a:solidFill>
                <a:schemeClr val="tx1"/>
              </a:solidFill>
              <a:latin typeface=".VnArial" pitchFamily="34" charset="0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7543800" y="4121010"/>
            <a:ext cx="1066800" cy="13112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 dirty="0" smtClean="0">
                <a:solidFill>
                  <a:schemeClr val="tx1"/>
                </a:solidFill>
                <a:latin typeface=".VnArial" pitchFamily="34" charset="0"/>
              </a:rPr>
              <a:t>9</a:t>
            </a:r>
            <a:endParaRPr lang="en-US" sz="10000" b="1" dirty="0">
              <a:solidFill>
                <a:schemeClr val="tx1"/>
              </a:solidFill>
              <a:latin typeface=".VnArial" pitchFamily="34" charset="0"/>
            </a:endParaRPr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35" y="4319445"/>
            <a:ext cx="656216" cy="914400"/>
          </a:xfrm>
          <a:prstGeom prst="rect">
            <a:avLst/>
          </a:prstGeom>
        </p:spPr>
      </p:pic>
      <p:pic>
        <p:nvPicPr>
          <p:cNvPr id="28" name="Picture 2" descr="C:\Users\Welcome\Downloads\oh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433" y="2441934"/>
            <a:ext cx="598270" cy="84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Welcome\Downloads\oh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033" y="2441934"/>
            <a:ext cx="598270" cy="84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Welcome\Downloads\oh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659" y="2441934"/>
            <a:ext cx="598270" cy="84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Welcome\Downloads\oh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07" y="2455948"/>
            <a:ext cx="598270" cy="84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Welcome\Downloads\oh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47" y="2441934"/>
            <a:ext cx="598270" cy="84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:\Users\Welcome\Downloads\oh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433" y="2441934"/>
            <a:ext cx="598270" cy="84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Welcome\Downloads\oh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753" y="2441934"/>
            <a:ext cx="598270" cy="84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C:\Users\Welcome\Downloads\oh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923" y="2441934"/>
            <a:ext cx="598270" cy="84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21" y="586755"/>
            <a:ext cx="546882" cy="79000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969" y="586755"/>
            <a:ext cx="546882" cy="79000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78" y="577453"/>
            <a:ext cx="546882" cy="79000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340" y="576315"/>
            <a:ext cx="546882" cy="79000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463" y="576315"/>
            <a:ext cx="546882" cy="79000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075" y="565429"/>
            <a:ext cx="546882" cy="79000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033" y="565429"/>
            <a:ext cx="546882" cy="79000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617" y="565429"/>
            <a:ext cx="546882" cy="79000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92" y="4319445"/>
            <a:ext cx="656216" cy="9144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460" y="4330331"/>
            <a:ext cx="656216" cy="91440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47" y="4319445"/>
            <a:ext cx="656216" cy="91440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098" y="4319445"/>
            <a:ext cx="656216" cy="91440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351" y="4319445"/>
            <a:ext cx="656216" cy="91440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553" y="4319445"/>
            <a:ext cx="656216" cy="91440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433" y="4330331"/>
            <a:ext cx="656216" cy="91440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094" y="4319445"/>
            <a:ext cx="656216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29674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  <p:bldP spid="92" grpId="0" animBg="1"/>
      <p:bldP spid="93" grpId="0" animBg="1"/>
      <p:bldP spid="9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76600" y="1752600"/>
            <a:ext cx="3124200" cy="381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5000" b="1" dirty="0">
                <a:solidFill>
                  <a:srgbClr val="C00000"/>
                </a:solidFill>
                <a:latin typeface=".VnArial" pitchFamily="34" charset="0"/>
              </a:rPr>
              <a:t>9</a:t>
            </a:r>
          </a:p>
        </p:txBody>
      </p:sp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7162800" y="6019800"/>
            <a:ext cx="12954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14940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00399" y="1971370"/>
            <a:ext cx="83388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34282" y="2004243"/>
            <a:ext cx="83388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77690" y="2004243"/>
            <a:ext cx="83388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21098" y="1981200"/>
            <a:ext cx="83388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14761" y="1961845"/>
            <a:ext cx="83388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67694" y="1943100"/>
            <a:ext cx="83388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5800" y="1981200"/>
            <a:ext cx="85940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 smtClean="0">
                <a:solidFill>
                  <a:srgbClr val="C00000"/>
                </a:solidFill>
              </a:rPr>
              <a:t>1</a:t>
            </a:r>
            <a:endParaRPr lang="en-US" sz="100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45207" y="1981200"/>
            <a:ext cx="81699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62198" y="1981200"/>
            <a:ext cx="8382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>
                <a:solidFill>
                  <a:srgbClr val="C0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82506427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50" autoRev="1" fill="remove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250" autoRev="1" fill="remove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black-and-gold-wallpaper-tumblr-10-desktop-wallpaper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Roar-Katty-Perry cu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038600" y="2743200"/>
            <a:ext cx="914400" cy="9144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0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ú ếch con be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267200" y="3352800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941369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1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812</TotalTime>
  <Words>44</Words>
  <Application>Microsoft Office PowerPoint</Application>
  <PresentationFormat>On-screen Show (4:3)</PresentationFormat>
  <Paragraphs>18</Paragraphs>
  <Slides>7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.VnArial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A22</cp:lastModifiedBy>
  <cp:revision>26</cp:revision>
  <dcterms:created xsi:type="dcterms:W3CDTF">2017-11-07T11:14:51Z</dcterms:created>
  <dcterms:modified xsi:type="dcterms:W3CDTF">2025-04-14T02:55:09Z</dcterms:modified>
</cp:coreProperties>
</file>