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4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1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6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7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6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4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191EE-3FD8-4175-B1AE-21BFEE12CA75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9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07271"/>
            <a:ext cx="8382000" cy="1470025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  <a:t>VĐCB: </a:t>
            </a:r>
            <a:r>
              <a:rPr lang="en-US" sz="6000" b="1" dirty="0" err="1" smtClean="0">
                <a:solidFill>
                  <a:schemeClr val="accent4">
                    <a:lumMod val="50000"/>
                  </a:schemeClr>
                </a:solidFill>
              </a:rPr>
              <a:t>Bật</a:t>
            </a: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50000"/>
                  </a:schemeClr>
                </a:solidFill>
              </a:rPr>
              <a:t>xa</a:t>
            </a: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  <a:t> 30-35cm</a:t>
            </a: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  <a:t>TCVĐ: </a:t>
            </a:r>
            <a:r>
              <a:rPr lang="en-US" sz="6000" b="1" dirty="0" err="1" smtClean="0">
                <a:solidFill>
                  <a:schemeClr val="accent4">
                    <a:lumMod val="50000"/>
                  </a:schemeClr>
                </a:solidFill>
              </a:rPr>
              <a:t>Chuyền</a:t>
            </a: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50000"/>
                  </a:schemeClr>
                </a:solidFill>
              </a:rPr>
              <a:t>bóng</a:t>
            </a:r>
            <a:endParaRPr lang="en-US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6799" y="1066800"/>
            <a:ext cx="8490402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</a:t>
            </a:r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Triển</a:t>
            </a:r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Thể</a:t>
            </a:r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Chất</a:t>
            </a:r>
            <a:endParaRPr lang="en-US" sz="8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80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khoi dong.wm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5638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5175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TPTC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NHAC NANG CA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2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3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m me chim con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4519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</Words>
  <Application>Microsoft Office PowerPoint</Application>
  <PresentationFormat>On-screen Show (4:3)</PresentationFormat>
  <Paragraphs>2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VĐCB: Bật xa 30-35cm TCVĐ: Chuyền bóng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VĐCB: Đi thăng bằng trên ghế thể dục TCVĐ: Chuyền bóng</dc:title>
  <dc:creator>Welcome</dc:creator>
  <cp:lastModifiedBy>Welcome</cp:lastModifiedBy>
  <cp:revision>3</cp:revision>
  <dcterms:created xsi:type="dcterms:W3CDTF">2018-10-03T05:51:16Z</dcterms:created>
  <dcterms:modified xsi:type="dcterms:W3CDTF">2018-11-07T06:14:58Z</dcterms:modified>
</cp:coreProperties>
</file>