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0" r:id="rId2"/>
  </p:sldMasterIdLst>
  <p:notesMasterIdLst>
    <p:notesMasterId r:id="rId8"/>
  </p:notesMasterIdLst>
  <p:sldIdLst>
    <p:sldId id="257" r:id="rId3"/>
    <p:sldId id="260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3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80C497-A63E-4F69-A629-24F8A7280081}" type="datetimeFigureOut">
              <a:rPr lang="en-US" smtClean="0"/>
              <a:t>14/4/2025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99E221-A0AC-4036-BEE1-3D08BDF62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368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7539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0550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1112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2571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54639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71210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7714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43461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21608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12284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1966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7977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068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1232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930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2476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8331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2563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4599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8494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0478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3061012" y="377633"/>
            <a:ext cx="60454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PHÒNG GIÁO DỤC VÀ ĐÀO TẠO QUẬN LONG BIÊN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MẦM NON HOA SỮA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3061012" y="2609154"/>
            <a:ext cx="7023514" cy="13244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Đề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tài</a:t>
            </a:r>
            <a:r>
              <a:rPr kumimoji="0" lang="en-US" sz="26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  <a:r>
              <a:rPr kumimoji="0" lang="en-US" sz="2600" b="1" i="0" u="none" strike="noStrike" kern="1200" cap="none" spc="0" normalizeH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vi-VN" sz="2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 mưa và tô màu cái ô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Giáo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viên</a:t>
            </a:r>
            <a:r>
              <a:rPr kumimoji="0" lang="en-US" sz="2600" b="0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lang="en-US" sz="2600" b="1" noProof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Thị Len</a:t>
            </a:r>
            <a:endParaRPr lang="en-US" sz="2600" b="1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Lớp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Mẫu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giáo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é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C2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990352" y="4293438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NĂM HỌC 2023 - 2024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12558914" y="3429000"/>
            <a:ext cx="0" cy="326492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 rot="283807">
            <a:off x="2227708" y="1450246"/>
            <a:ext cx="8796997" cy="5686383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/>
                <a:ea typeface="+mn-ea"/>
                <a:cs typeface="+mn-cs"/>
              </a:rPr>
              <a:t>Lĩnh vực phát triển thẩm mỹ </a:t>
            </a:r>
            <a:endParaRPr kumimoji="0" lang="en-US" sz="5400" b="1" i="0" u="none" strike="noStrike" kern="1200" cap="none" spc="0" normalizeH="0" baseline="0" noProof="0">
              <a:ln w="1905"/>
              <a:gradFill>
                <a:gsLst>
                  <a:gs pos="0">
                    <a:srgbClr val="70AD47">
                      <a:shade val="20000"/>
                      <a:satMod val="200000"/>
                    </a:srgbClr>
                  </a:gs>
                  <a:gs pos="78000">
                    <a:srgbClr val="70AD47">
                      <a:tint val="90000"/>
                      <a:shade val="89000"/>
                      <a:satMod val="220000"/>
                    </a:srgbClr>
                  </a:gs>
                  <a:gs pos="100000">
                    <a:srgbClr val="70AD47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523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40526" y="0"/>
            <a:ext cx="13132526" cy="7424534"/>
          </a:xfrm>
        </p:spPr>
      </p:pic>
      <p:sp>
        <p:nvSpPr>
          <p:cNvPr id="5" name="TextBox 4"/>
          <p:cNvSpPr txBox="1"/>
          <p:nvPr/>
        </p:nvSpPr>
        <p:spPr>
          <a:xfrm>
            <a:off x="3762750" y="836023"/>
            <a:ext cx="48189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Hát: </a:t>
            </a:r>
            <a:r>
              <a:rPr lang="vi-VN" sz="32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tôi đi làm mưa với</a:t>
            </a:r>
            <a:endParaRPr lang="en-US" sz="32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43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44949" y="1382233"/>
            <a:ext cx="61243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FF"/>
                </a:solidFill>
              </a:rPr>
              <a:t>NHẠC Ý TƯỞNG</a:t>
            </a:r>
            <a:endParaRPr lang="en-US" sz="4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86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556276" y="1476897"/>
            <a:ext cx="70521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TRẺ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THỰC HIỆN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72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4598126" y="2638697"/>
            <a:ext cx="39934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 xét sản phẩm</a:t>
            </a:r>
            <a:endParaRPr 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19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1030</TotalTime>
  <Words>66</Words>
  <Application>Microsoft Office PowerPoint</Application>
  <PresentationFormat>Widescreen</PresentationFormat>
  <Paragraphs>12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1_Office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Phong5T1</dc:creator>
  <cp:lastModifiedBy>Admin</cp:lastModifiedBy>
  <cp:revision>24</cp:revision>
  <dcterms:created xsi:type="dcterms:W3CDTF">2020-06-08T02:14:21Z</dcterms:created>
  <dcterms:modified xsi:type="dcterms:W3CDTF">2025-04-14T06:01:09Z</dcterms:modified>
</cp:coreProperties>
</file>