
<file path=[Content_Types].xml><?xml version="1.0" encoding="utf-8"?>
<Types xmlns="http://schemas.openxmlformats.org/package/2006/content-types"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87" r:id="rId3"/>
    <p:sldId id="277" r:id="rId4"/>
    <p:sldId id="259" r:id="rId5"/>
    <p:sldId id="276" r:id="rId6"/>
    <p:sldId id="278" r:id="rId7"/>
    <p:sldId id="279" r:id="rId8"/>
    <p:sldId id="288" r:id="rId9"/>
    <p:sldId id="280" r:id="rId10"/>
    <p:sldId id="281" r:id="rId11"/>
    <p:sldId id="282" r:id="rId12"/>
    <p:sldId id="283" r:id="rId13"/>
    <p:sldId id="284" r:id="rId14"/>
    <p:sldId id="285" r:id="rId15"/>
    <p:sldId id="286" r:id="rId16"/>
    <p:sldId id="289" r:id="rId17"/>
    <p:sldId id="262" r:id="rId18"/>
    <p:sldId id="264" r:id="rId1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42487"/>
    <a:srgbClr val="E18FD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8" autoAdjust="0"/>
    <p:restoredTop sz="94671" autoAdjust="0"/>
  </p:normalViewPr>
  <p:slideViewPr>
    <p:cSldViewPr>
      <p:cViewPr varScale="1">
        <p:scale>
          <a:sx n="69" d="100"/>
          <a:sy n="69" d="100"/>
        </p:scale>
        <p:origin x="546" y="4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A1BB24-5D4D-45A1-8DBF-561EAD1FCA6D}" type="datetimeFigureOut">
              <a:rPr lang="en-US" smtClean="0"/>
              <a:pPr/>
              <a:t>4/13/2025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AE3151-0B43-4533-B7D6-2A4848777E4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03523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A1BB24-5D4D-45A1-8DBF-561EAD1FCA6D}" type="datetimeFigureOut">
              <a:rPr lang="en-US" smtClean="0"/>
              <a:pPr/>
              <a:t>4/13/2025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AE3151-0B43-4533-B7D6-2A4848777E4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66411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A1BB24-5D4D-45A1-8DBF-561EAD1FCA6D}" type="datetimeFigureOut">
              <a:rPr lang="en-US" smtClean="0"/>
              <a:pPr/>
              <a:t>4/13/2025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AE3151-0B43-4533-B7D6-2A4848777E4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57215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A1BB24-5D4D-45A1-8DBF-561EAD1FCA6D}" type="datetimeFigureOut">
              <a:rPr lang="en-US" smtClean="0"/>
              <a:pPr/>
              <a:t>4/13/2025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AE3151-0B43-4533-B7D6-2A4848777E4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96574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A1BB24-5D4D-45A1-8DBF-561EAD1FCA6D}" type="datetimeFigureOut">
              <a:rPr lang="en-US" smtClean="0"/>
              <a:pPr/>
              <a:t>4/13/2025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AE3151-0B43-4533-B7D6-2A4848777E4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59314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A1BB24-5D4D-45A1-8DBF-561EAD1FCA6D}" type="datetimeFigureOut">
              <a:rPr lang="en-US" smtClean="0"/>
              <a:pPr/>
              <a:t>4/13/2025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AE3151-0B43-4533-B7D6-2A4848777E4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75566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A1BB24-5D4D-45A1-8DBF-561EAD1FCA6D}" type="datetimeFigureOut">
              <a:rPr lang="en-US" smtClean="0"/>
              <a:pPr/>
              <a:t>4/13/2025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AE3151-0B43-4533-B7D6-2A4848777E4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61235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A1BB24-5D4D-45A1-8DBF-561EAD1FCA6D}" type="datetimeFigureOut">
              <a:rPr lang="en-US" smtClean="0"/>
              <a:pPr/>
              <a:t>4/13/2025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AE3151-0B43-4533-B7D6-2A4848777E4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23806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A1BB24-5D4D-45A1-8DBF-561EAD1FCA6D}" type="datetimeFigureOut">
              <a:rPr lang="en-US" smtClean="0"/>
              <a:pPr/>
              <a:t>4/13/2025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AE3151-0B43-4533-B7D6-2A4848777E4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71198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A1BB24-5D4D-45A1-8DBF-561EAD1FCA6D}" type="datetimeFigureOut">
              <a:rPr lang="en-US" smtClean="0"/>
              <a:pPr/>
              <a:t>4/13/2025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AE3151-0B43-4533-B7D6-2A4848777E4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23693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A1BB24-5D4D-45A1-8DBF-561EAD1FCA6D}" type="datetimeFigureOut">
              <a:rPr lang="en-US" smtClean="0"/>
              <a:pPr/>
              <a:t>4/13/2025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AE3151-0B43-4533-B7D6-2A4848777E4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30156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A1BB24-5D4D-45A1-8DBF-561EAD1FCA6D}" type="datetimeFigureOut">
              <a:rPr lang="en-US" smtClean="0"/>
              <a:pPr/>
              <a:t>4/13/2025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AE3151-0B43-4533-B7D6-2A4848777E4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29820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gif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" Target="slide13.xml"/><Relationship Id="rId7" Type="http://schemas.openxmlformats.org/officeDocument/2006/relationships/image" Target="../media/image22.gif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gif"/><Relationship Id="rId5" Type="http://schemas.openxmlformats.org/officeDocument/2006/relationships/image" Target="../media/image20.gif"/><Relationship Id="rId4" Type="http://schemas.openxmlformats.org/officeDocument/2006/relationships/image" Target="../media/image19.gif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gif"/><Relationship Id="rId2" Type="http://schemas.openxmlformats.org/officeDocument/2006/relationships/image" Target="../media/image23.g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gif"/><Relationship Id="rId4" Type="http://schemas.openxmlformats.org/officeDocument/2006/relationships/image" Target="../media/image6.g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wmf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7" Type="http://schemas.openxmlformats.org/officeDocument/2006/relationships/image" Target="../media/image18.gif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295400" y="2286000"/>
            <a:ext cx="6553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chemeClr val="accent1">
                    <a:lumMod val="50000"/>
                  </a:schemeClr>
                </a:solidFill>
                <a:latin typeface="Cambria" pitchFamily="18" charset="0"/>
              </a:rPr>
              <a:t>TRƯỜNG MẦM NON </a:t>
            </a:r>
            <a:r>
              <a:rPr lang="en-US" sz="3600" b="1" dirty="0" err="1" smtClean="0">
                <a:solidFill>
                  <a:schemeClr val="accent1">
                    <a:lumMod val="50000"/>
                  </a:schemeClr>
                </a:solidFill>
                <a:latin typeface="Cambria" pitchFamily="18" charset="0"/>
              </a:rPr>
              <a:t>Hoa</a:t>
            </a:r>
            <a:r>
              <a:rPr lang="en-US" sz="3600" b="1" dirty="0" smtClean="0">
                <a:solidFill>
                  <a:schemeClr val="accent1">
                    <a:lumMod val="50000"/>
                  </a:schemeClr>
                </a:solidFill>
                <a:latin typeface="Cambria" pitchFamily="18" charset="0"/>
              </a:rPr>
              <a:t> </a:t>
            </a:r>
            <a:r>
              <a:rPr lang="en-US" sz="3600" b="1" dirty="0" err="1" smtClean="0">
                <a:solidFill>
                  <a:schemeClr val="accent1">
                    <a:lumMod val="50000"/>
                  </a:schemeClr>
                </a:solidFill>
                <a:latin typeface="Cambria" pitchFamily="18" charset="0"/>
              </a:rPr>
              <a:t>Sữa</a:t>
            </a:r>
            <a:endParaRPr lang="en-US" sz="3600" b="1" dirty="0">
              <a:solidFill>
                <a:schemeClr val="accent1">
                  <a:lumMod val="50000"/>
                </a:schemeClr>
              </a:solidFill>
              <a:latin typeface="Cambria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914400" y="3136612"/>
            <a:ext cx="7696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chemeClr val="accent1">
                    <a:lumMod val="50000"/>
                  </a:schemeClr>
                </a:solidFill>
                <a:latin typeface="Cambria" pitchFamily="18" charset="0"/>
              </a:rPr>
              <a:t>KHÁM PHÁ MÔI TRƯỜNG XUNG QUANH</a:t>
            </a:r>
            <a:endParaRPr lang="en-US" sz="3200" b="1" dirty="0">
              <a:solidFill>
                <a:schemeClr val="accent1">
                  <a:lumMod val="50000"/>
                </a:schemeClr>
              </a:solidFill>
              <a:latin typeface="Cambria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85800" y="4111079"/>
            <a:ext cx="82296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solidFill>
                  <a:srgbClr val="C00000"/>
                </a:solidFill>
                <a:latin typeface="Cambria" pitchFamily="18" charset="0"/>
              </a:rPr>
              <a:t>THÍ NGHIỆM: NƯỚC ĐỔI MÀU</a:t>
            </a:r>
            <a:endParaRPr lang="en-US" sz="4400" b="1" dirty="0">
              <a:solidFill>
                <a:srgbClr val="C00000"/>
              </a:solidFill>
              <a:latin typeface="Cambria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943600" y="5867400"/>
            <a:ext cx="2971800" cy="1200329"/>
          </a:xfrm>
          <a:prstGeom prst="rect">
            <a:avLst/>
          </a:prstGeom>
          <a:noFill/>
        </p:spPr>
        <p:txBody>
          <a:bodyPr wrap="square" numCol="1" rtlCol="0">
            <a:spAutoFit/>
          </a:bodyPr>
          <a:lstStyle/>
          <a:p>
            <a:r>
              <a:rPr lang="en-US" b="1" i="1" dirty="0" smtClean="0">
                <a:solidFill>
                  <a:schemeClr val="accent1">
                    <a:lumMod val="75000"/>
                  </a:schemeClr>
                </a:solidFill>
                <a:latin typeface="Cambria" pitchFamily="18" charset="0"/>
              </a:rPr>
              <a:t>GV: </a:t>
            </a:r>
            <a:r>
              <a:rPr lang="en-US" b="1" i="1" dirty="0" err="1" smtClean="0">
                <a:solidFill>
                  <a:schemeClr val="accent1">
                    <a:lumMod val="75000"/>
                  </a:schemeClr>
                </a:solidFill>
                <a:latin typeface="Cambria" pitchFamily="18" charset="0"/>
              </a:rPr>
              <a:t>Nguyễn</a:t>
            </a:r>
            <a:r>
              <a:rPr lang="en-US" b="1" i="1" dirty="0" smtClean="0">
                <a:solidFill>
                  <a:schemeClr val="accent1">
                    <a:lumMod val="75000"/>
                  </a:schemeClr>
                </a:solidFill>
                <a:latin typeface="Cambria" pitchFamily="18" charset="0"/>
              </a:rPr>
              <a:t> </a:t>
            </a:r>
            <a:r>
              <a:rPr lang="en-US" b="1" i="1" dirty="0" err="1" smtClean="0">
                <a:solidFill>
                  <a:schemeClr val="accent1">
                    <a:lumMod val="75000"/>
                  </a:schemeClr>
                </a:solidFill>
                <a:latin typeface="Cambria" pitchFamily="18" charset="0"/>
              </a:rPr>
              <a:t>Thanh</a:t>
            </a:r>
            <a:r>
              <a:rPr lang="en-US" b="1" i="1" dirty="0" smtClean="0">
                <a:solidFill>
                  <a:schemeClr val="accent1">
                    <a:lumMod val="75000"/>
                  </a:schemeClr>
                </a:solidFill>
                <a:latin typeface="Cambria" pitchFamily="18" charset="0"/>
              </a:rPr>
              <a:t> </a:t>
            </a:r>
            <a:r>
              <a:rPr lang="en-US" b="1" i="1" dirty="0" err="1" smtClean="0">
                <a:solidFill>
                  <a:schemeClr val="accent1">
                    <a:lumMod val="75000"/>
                  </a:schemeClr>
                </a:solidFill>
                <a:latin typeface="Cambria" pitchFamily="18" charset="0"/>
              </a:rPr>
              <a:t>Tuyết</a:t>
            </a:r>
            <a:endParaRPr lang="en-US" b="1" i="1" dirty="0" smtClean="0">
              <a:solidFill>
                <a:schemeClr val="accent1">
                  <a:lumMod val="75000"/>
                </a:schemeClr>
              </a:solidFill>
              <a:latin typeface="Cambria" pitchFamily="18" charset="0"/>
            </a:endParaRPr>
          </a:p>
          <a:p>
            <a:r>
              <a:rPr lang="en-US" b="1" i="1" dirty="0" err="1" smtClean="0">
                <a:solidFill>
                  <a:schemeClr val="accent1">
                    <a:lumMod val="75000"/>
                  </a:schemeClr>
                </a:solidFill>
                <a:latin typeface="Cambria" pitchFamily="18" charset="0"/>
              </a:rPr>
              <a:t>Lớp</a:t>
            </a:r>
            <a:r>
              <a:rPr lang="en-US" b="1" i="1" dirty="0" smtClean="0">
                <a:solidFill>
                  <a:schemeClr val="accent1">
                    <a:lumMod val="75000"/>
                  </a:schemeClr>
                </a:solidFill>
                <a:latin typeface="Cambria" pitchFamily="18" charset="0"/>
              </a:rPr>
              <a:t>: </a:t>
            </a:r>
            <a:r>
              <a:rPr lang="en-US" b="1" i="1" dirty="0" err="1" smtClean="0">
                <a:solidFill>
                  <a:schemeClr val="accent1">
                    <a:lumMod val="75000"/>
                  </a:schemeClr>
                </a:solidFill>
                <a:latin typeface="Cambria" pitchFamily="18" charset="0"/>
              </a:rPr>
              <a:t>Mẫu</a:t>
            </a:r>
            <a:r>
              <a:rPr lang="en-US" b="1" i="1" dirty="0" smtClean="0">
                <a:solidFill>
                  <a:schemeClr val="accent1">
                    <a:lumMod val="75000"/>
                  </a:schemeClr>
                </a:solidFill>
                <a:latin typeface="Cambria" pitchFamily="18" charset="0"/>
              </a:rPr>
              <a:t> </a:t>
            </a:r>
            <a:r>
              <a:rPr lang="en-US" b="1" i="1" dirty="0" err="1" smtClean="0">
                <a:solidFill>
                  <a:schemeClr val="accent1">
                    <a:lumMod val="75000"/>
                  </a:schemeClr>
                </a:solidFill>
                <a:latin typeface="Cambria" pitchFamily="18" charset="0"/>
              </a:rPr>
              <a:t>giáo</a:t>
            </a:r>
            <a:r>
              <a:rPr lang="en-US" b="1" i="1" dirty="0" smtClean="0">
                <a:solidFill>
                  <a:schemeClr val="accent1">
                    <a:lumMod val="75000"/>
                  </a:schemeClr>
                </a:solidFill>
                <a:latin typeface="Cambria" pitchFamily="18" charset="0"/>
              </a:rPr>
              <a:t> </a:t>
            </a:r>
            <a:r>
              <a:rPr lang="en-US" b="1" i="1" dirty="0" err="1" smtClean="0">
                <a:solidFill>
                  <a:schemeClr val="accent1">
                    <a:lumMod val="75000"/>
                  </a:schemeClr>
                </a:solidFill>
                <a:latin typeface="Cambria" pitchFamily="18" charset="0"/>
              </a:rPr>
              <a:t>lớn</a:t>
            </a:r>
            <a:r>
              <a:rPr lang="en-US" b="1" i="1" smtClean="0">
                <a:solidFill>
                  <a:schemeClr val="accent1">
                    <a:lumMod val="75000"/>
                  </a:schemeClr>
                </a:solidFill>
                <a:latin typeface="Cambria" pitchFamily="18" charset="0"/>
              </a:rPr>
              <a:t> A2</a:t>
            </a:r>
          </a:p>
          <a:p>
            <a:endParaRPr lang="en-US" b="1" i="1" dirty="0" smtClean="0">
              <a:solidFill>
                <a:schemeClr val="accent1">
                  <a:lumMod val="75000"/>
                </a:schemeClr>
              </a:solidFill>
              <a:latin typeface="Cambria" pitchFamily="18" charset="0"/>
            </a:endParaRPr>
          </a:p>
          <a:p>
            <a:endParaRPr lang="en-US" b="1" i="1" dirty="0" smtClean="0">
              <a:solidFill>
                <a:schemeClr val="accent1">
                  <a:lumMod val="75000"/>
                </a:schemeClr>
              </a:solidFill>
              <a:latin typeface="Cambria" pitchFamily="18" charset="0"/>
            </a:endParaRPr>
          </a:p>
        </p:txBody>
      </p:sp>
      <p:pic>
        <p:nvPicPr>
          <p:cNvPr id="10" name="Picture 3" descr="cartoon1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18218" y="381000"/>
            <a:ext cx="1697182" cy="16028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4" descr="!danc_cl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4805350"/>
            <a:ext cx="1828800" cy="1824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930443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855"/>
            <a:ext cx="9144000" cy="6858000"/>
          </a:xfrm>
          <a:prstGeom prst="rect">
            <a:avLst/>
          </a:prstGeom>
        </p:spPr>
      </p:pic>
      <p:sp>
        <p:nvSpPr>
          <p:cNvPr id="3" name="Flowchart: Manual Operation 2"/>
          <p:cNvSpPr/>
          <p:nvPr/>
        </p:nvSpPr>
        <p:spPr>
          <a:xfrm>
            <a:off x="3534201" y="3599146"/>
            <a:ext cx="2075597" cy="3070746"/>
          </a:xfrm>
          <a:prstGeom prst="flowChartManualOperation">
            <a:avLst/>
          </a:prstGeom>
          <a:solidFill>
            <a:schemeClr val="accent4">
              <a:lumMod val="75000"/>
            </a:schemeClr>
          </a:solidFill>
          <a:ln w="57150"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ardrop 4"/>
          <p:cNvSpPr/>
          <p:nvPr/>
        </p:nvSpPr>
        <p:spPr>
          <a:xfrm rot="19058887">
            <a:off x="4343614" y="1923001"/>
            <a:ext cx="456772" cy="457200"/>
          </a:xfrm>
          <a:prstGeom prst="teardrop">
            <a:avLst/>
          </a:prstGeom>
          <a:noFill/>
          <a:ln>
            <a:solidFill>
              <a:schemeClr val="bg2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Flowchart: Manual Operation 6"/>
          <p:cNvSpPr/>
          <p:nvPr/>
        </p:nvSpPr>
        <p:spPr>
          <a:xfrm>
            <a:off x="3534201" y="3581400"/>
            <a:ext cx="2075597" cy="3088492"/>
          </a:xfrm>
          <a:prstGeom prst="flowChartManualOperation">
            <a:avLst/>
          </a:prstGeom>
          <a:solidFill>
            <a:schemeClr val="accent4">
              <a:lumMod val="75000"/>
            </a:schemeClr>
          </a:solidFill>
          <a:ln w="57150"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rapezoid 8"/>
          <p:cNvSpPr/>
          <p:nvPr/>
        </p:nvSpPr>
        <p:spPr>
          <a:xfrm rot="15870394">
            <a:off x="2044050" y="-329699"/>
            <a:ext cx="1961949" cy="2919537"/>
          </a:xfrm>
          <a:prstGeom prst="trapezoid">
            <a:avLst/>
          </a:prstGeom>
          <a:noFill/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141086" y="990600"/>
            <a:ext cx="1371600" cy="569885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38100"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err="1" smtClean="0">
                <a:solidFill>
                  <a:schemeClr val="accent3">
                    <a:lumMod val="50000"/>
                  </a:schemeClr>
                </a:solidFill>
                <a:latin typeface="Cambria" pitchFamily="18" charset="0"/>
              </a:rPr>
              <a:t>Nước</a:t>
            </a:r>
            <a:r>
              <a:rPr lang="en-US" sz="2000" b="1" dirty="0" smtClean="0">
                <a:solidFill>
                  <a:schemeClr val="accent3">
                    <a:lumMod val="50000"/>
                  </a:schemeClr>
                </a:solidFill>
                <a:latin typeface="Cambria" pitchFamily="18" charset="0"/>
              </a:rPr>
              <a:t> </a:t>
            </a:r>
            <a:r>
              <a:rPr lang="en-US" sz="2000" b="1" dirty="0" err="1" smtClean="0">
                <a:solidFill>
                  <a:schemeClr val="accent3">
                    <a:lumMod val="50000"/>
                  </a:schemeClr>
                </a:solidFill>
                <a:latin typeface="Cambria" pitchFamily="18" charset="0"/>
              </a:rPr>
              <a:t>lọc</a:t>
            </a:r>
            <a:endParaRPr lang="en-US" sz="2000" b="1" dirty="0">
              <a:solidFill>
                <a:schemeClr val="accent3">
                  <a:lumMod val="50000"/>
                </a:schemeClr>
              </a:solidFill>
              <a:latin typeface="Cambria" pitchFamily="18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5340927" y="6100007"/>
            <a:ext cx="2667466" cy="569885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38100"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err="1" smtClean="0">
                <a:solidFill>
                  <a:schemeClr val="accent3">
                    <a:lumMod val="50000"/>
                  </a:schemeClr>
                </a:solidFill>
                <a:latin typeface="Cambria" pitchFamily="18" charset="0"/>
              </a:rPr>
              <a:t>Nước</a:t>
            </a:r>
            <a:r>
              <a:rPr lang="en-US" sz="2000" b="1" dirty="0" smtClean="0">
                <a:solidFill>
                  <a:schemeClr val="accent3">
                    <a:lumMod val="50000"/>
                  </a:schemeClr>
                </a:solidFill>
                <a:latin typeface="Cambria" pitchFamily="18" charset="0"/>
              </a:rPr>
              <a:t> </a:t>
            </a:r>
            <a:r>
              <a:rPr lang="en-US" sz="2000" b="1" dirty="0" err="1" smtClean="0">
                <a:solidFill>
                  <a:schemeClr val="accent3">
                    <a:lumMod val="50000"/>
                  </a:schemeClr>
                </a:solidFill>
                <a:latin typeface="Cambria" pitchFamily="18" charset="0"/>
              </a:rPr>
              <a:t>bắp</a:t>
            </a:r>
            <a:r>
              <a:rPr lang="en-US" sz="2000" b="1" dirty="0" smtClean="0">
                <a:solidFill>
                  <a:schemeClr val="accent3">
                    <a:lumMod val="50000"/>
                  </a:schemeClr>
                </a:solidFill>
                <a:latin typeface="Cambria" pitchFamily="18" charset="0"/>
              </a:rPr>
              <a:t> </a:t>
            </a:r>
            <a:r>
              <a:rPr lang="en-US" sz="2000" b="1" dirty="0" err="1" smtClean="0">
                <a:solidFill>
                  <a:schemeClr val="accent3">
                    <a:lumMod val="50000"/>
                  </a:schemeClr>
                </a:solidFill>
                <a:latin typeface="Cambria" pitchFamily="18" charset="0"/>
              </a:rPr>
              <a:t>cải</a:t>
            </a:r>
            <a:r>
              <a:rPr lang="en-US" sz="2000" b="1" dirty="0" smtClean="0">
                <a:solidFill>
                  <a:schemeClr val="accent3">
                    <a:lumMod val="50000"/>
                  </a:schemeClr>
                </a:solidFill>
                <a:latin typeface="Cambria" pitchFamily="18" charset="0"/>
              </a:rPr>
              <a:t> </a:t>
            </a:r>
            <a:r>
              <a:rPr lang="en-US" sz="2000" b="1" dirty="0" err="1" smtClean="0">
                <a:solidFill>
                  <a:schemeClr val="accent3">
                    <a:lumMod val="50000"/>
                  </a:schemeClr>
                </a:solidFill>
                <a:latin typeface="Cambria" pitchFamily="18" charset="0"/>
              </a:rPr>
              <a:t>tím</a:t>
            </a:r>
            <a:endParaRPr lang="en-US" sz="2000" b="1" dirty="0">
              <a:solidFill>
                <a:schemeClr val="accent3">
                  <a:lumMod val="50000"/>
                </a:schemeClr>
              </a:solidFill>
              <a:latin typeface="Cambria" pitchFamily="18" charset="0"/>
            </a:endParaRPr>
          </a:p>
        </p:txBody>
      </p:sp>
      <p:sp>
        <p:nvSpPr>
          <p:cNvPr id="17" name="Cloud Callout 16"/>
          <p:cNvSpPr/>
          <p:nvPr/>
        </p:nvSpPr>
        <p:spPr>
          <a:xfrm rot="506077">
            <a:off x="6023951" y="310379"/>
            <a:ext cx="3087700" cy="2448207"/>
          </a:xfrm>
          <a:prstGeom prst="cloudCallou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2400" b="1" i="1" dirty="0" smtClean="0">
                <a:solidFill>
                  <a:schemeClr val="accent3">
                    <a:lumMod val="50000"/>
                  </a:schemeClr>
                </a:solidFill>
                <a:latin typeface="Cambria" pitchFamily="18" charset="0"/>
              </a:rPr>
              <a:t>Cho </a:t>
            </a:r>
            <a:r>
              <a:rPr lang="en-US" sz="2400" b="1" i="1" dirty="0" err="1" smtClean="0">
                <a:solidFill>
                  <a:schemeClr val="accent3">
                    <a:lumMod val="50000"/>
                  </a:schemeClr>
                </a:solidFill>
                <a:latin typeface="Cambria" pitchFamily="18" charset="0"/>
              </a:rPr>
              <a:t>nước</a:t>
            </a:r>
            <a:r>
              <a:rPr lang="en-US" sz="2400" b="1" i="1" dirty="0" smtClean="0">
                <a:solidFill>
                  <a:schemeClr val="accent3">
                    <a:lumMod val="50000"/>
                  </a:schemeClr>
                </a:solidFill>
                <a:latin typeface="Cambria" pitchFamily="18" charset="0"/>
              </a:rPr>
              <a:t> </a:t>
            </a:r>
            <a:r>
              <a:rPr lang="en-US" sz="2400" b="1" i="1" dirty="0" err="1" smtClean="0">
                <a:solidFill>
                  <a:schemeClr val="accent3">
                    <a:lumMod val="50000"/>
                  </a:schemeClr>
                </a:solidFill>
                <a:latin typeface="Cambria" pitchFamily="18" charset="0"/>
              </a:rPr>
              <a:t>lọc</a:t>
            </a:r>
            <a:r>
              <a:rPr lang="en-US" sz="2400" b="1" i="1" dirty="0" smtClean="0">
                <a:solidFill>
                  <a:schemeClr val="accent3">
                    <a:lumMod val="50000"/>
                  </a:schemeClr>
                </a:solidFill>
                <a:latin typeface="Cambria" pitchFamily="18" charset="0"/>
              </a:rPr>
              <a:t> </a:t>
            </a:r>
            <a:r>
              <a:rPr lang="en-US" sz="2400" b="1" i="1" dirty="0" err="1" smtClean="0">
                <a:solidFill>
                  <a:schemeClr val="accent3">
                    <a:lumMod val="50000"/>
                  </a:schemeClr>
                </a:solidFill>
                <a:latin typeface="Cambria" pitchFamily="18" charset="0"/>
              </a:rPr>
              <a:t>vào</a:t>
            </a:r>
            <a:r>
              <a:rPr lang="en-US" sz="2400" b="1" i="1" dirty="0" smtClean="0">
                <a:solidFill>
                  <a:schemeClr val="accent3">
                    <a:lumMod val="50000"/>
                  </a:schemeClr>
                </a:solidFill>
                <a:latin typeface="Cambria" pitchFamily="18" charset="0"/>
              </a:rPr>
              <a:t> </a:t>
            </a:r>
            <a:r>
              <a:rPr lang="en-US" sz="2400" b="1" i="1" dirty="0" err="1" smtClean="0">
                <a:solidFill>
                  <a:schemeClr val="accent3">
                    <a:lumMod val="50000"/>
                  </a:schemeClr>
                </a:solidFill>
                <a:latin typeface="Cambria" pitchFamily="18" charset="0"/>
              </a:rPr>
              <a:t>nước</a:t>
            </a:r>
            <a:r>
              <a:rPr lang="en-US" sz="2400" b="1" i="1" dirty="0" smtClean="0">
                <a:solidFill>
                  <a:schemeClr val="accent3">
                    <a:lumMod val="50000"/>
                  </a:schemeClr>
                </a:solidFill>
                <a:latin typeface="Cambria" pitchFamily="18" charset="0"/>
              </a:rPr>
              <a:t> </a:t>
            </a:r>
            <a:r>
              <a:rPr lang="en-US" sz="2400" b="1" i="1" dirty="0" err="1" smtClean="0">
                <a:solidFill>
                  <a:schemeClr val="accent3">
                    <a:lumMod val="50000"/>
                  </a:schemeClr>
                </a:solidFill>
                <a:latin typeface="Cambria" pitchFamily="18" charset="0"/>
              </a:rPr>
              <a:t>bắp</a:t>
            </a:r>
            <a:r>
              <a:rPr lang="en-US" sz="2400" b="1" i="1" dirty="0" smtClean="0">
                <a:solidFill>
                  <a:schemeClr val="accent3">
                    <a:lumMod val="50000"/>
                  </a:schemeClr>
                </a:solidFill>
                <a:latin typeface="Cambria" pitchFamily="18" charset="0"/>
              </a:rPr>
              <a:t> </a:t>
            </a:r>
            <a:r>
              <a:rPr lang="en-US" sz="2400" b="1" i="1" dirty="0" err="1" smtClean="0">
                <a:solidFill>
                  <a:schemeClr val="accent3">
                    <a:lumMod val="50000"/>
                  </a:schemeClr>
                </a:solidFill>
                <a:latin typeface="Cambria" pitchFamily="18" charset="0"/>
              </a:rPr>
              <a:t>cải</a:t>
            </a:r>
            <a:r>
              <a:rPr lang="en-US" sz="2400" b="1" i="1" dirty="0" smtClean="0">
                <a:solidFill>
                  <a:schemeClr val="accent3">
                    <a:lumMod val="50000"/>
                  </a:schemeClr>
                </a:solidFill>
                <a:latin typeface="Cambria" pitchFamily="18" charset="0"/>
              </a:rPr>
              <a:t> </a:t>
            </a:r>
            <a:r>
              <a:rPr lang="en-US" sz="2400" b="1" i="1" dirty="0" err="1" smtClean="0">
                <a:solidFill>
                  <a:schemeClr val="accent3">
                    <a:lumMod val="50000"/>
                  </a:schemeClr>
                </a:solidFill>
                <a:latin typeface="Cambria" pitchFamily="18" charset="0"/>
              </a:rPr>
              <a:t>tím</a:t>
            </a:r>
            <a:endParaRPr lang="en-US" sz="2400" b="1" i="1" dirty="0">
              <a:solidFill>
                <a:schemeClr val="accent3">
                  <a:lumMod val="50000"/>
                </a:schemeClr>
              </a:solidFill>
              <a:latin typeface="Cambria" pitchFamily="18" charset="0"/>
            </a:endParaRPr>
          </a:p>
        </p:txBody>
      </p:sp>
      <p:sp>
        <p:nvSpPr>
          <p:cNvPr id="19" name="Oval 18"/>
          <p:cNvSpPr/>
          <p:nvPr/>
        </p:nvSpPr>
        <p:spPr>
          <a:xfrm>
            <a:off x="826886" y="5125646"/>
            <a:ext cx="2707315" cy="1427554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2400" b="1" dirty="0" err="1" smtClean="0">
                <a:solidFill>
                  <a:schemeClr val="accent2">
                    <a:lumMod val="50000"/>
                  </a:schemeClr>
                </a:solidFill>
                <a:latin typeface="Cambria" pitchFamily="18" charset="0"/>
              </a:rPr>
              <a:t>Không</a:t>
            </a:r>
            <a:r>
              <a:rPr lang="en-US" sz="2400" b="1" dirty="0" smtClean="0">
                <a:solidFill>
                  <a:schemeClr val="accent2">
                    <a:lumMod val="50000"/>
                  </a:schemeClr>
                </a:solidFill>
                <a:latin typeface="Cambria" pitchFamily="18" charset="0"/>
              </a:rPr>
              <a:t> </a:t>
            </a:r>
            <a:r>
              <a:rPr lang="en-US" sz="2400" b="1" dirty="0" err="1" smtClean="0">
                <a:solidFill>
                  <a:schemeClr val="accent2">
                    <a:lumMod val="50000"/>
                  </a:schemeClr>
                </a:solidFill>
                <a:latin typeface="Cambria" pitchFamily="18" charset="0"/>
              </a:rPr>
              <a:t>đổi</a:t>
            </a:r>
            <a:r>
              <a:rPr lang="en-US" sz="2400" b="1" dirty="0" smtClean="0">
                <a:solidFill>
                  <a:schemeClr val="accent2">
                    <a:lumMod val="50000"/>
                  </a:schemeClr>
                </a:solidFill>
                <a:latin typeface="Cambria" pitchFamily="18" charset="0"/>
              </a:rPr>
              <a:t> </a:t>
            </a:r>
            <a:r>
              <a:rPr lang="en-US" sz="2400" b="1" dirty="0" err="1" smtClean="0">
                <a:solidFill>
                  <a:schemeClr val="accent2">
                    <a:lumMod val="50000"/>
                  </a:schemeClr>
                </a:solidFill>
                <a:latin typeface="Cambria" pitchFamily="18" charset="0"/>
              </a:rPr>
              <a:t>màu</a:t>
            </a:r>
            <a:endParaRPr lang="en-US" sz="2400" b="1" dirty="0">
              <a:solidFill>
                <a:schemeClr val="accent2">
                  <a:lumMod val="50000"/>
                </a:schemeClr>
              </a:solidFill>
              <a:latin typeface="Cambr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418893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repeatCount="1000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2.75671E-6 L -0.00208 0.61795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4" y="30897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" dur="2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17" grpId="0" animBg="1"/>
      <p:bldP spid="19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ardrop 4"/>
          <p:cNvSpPr/>
          <p:nvPr/>
        </p:nvSpPr>
        <p:spPr>
          <a:xfrm rot="19058887">
            <a:off x="4515917" y="1854957"/>
            <a:ext cx="456772" cy="457200"/>
          </a:xfrm>
          <a:prstGeom prst="teardrop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872" t="2849" r="23718" b="5983"/>
          <a:stretch/>
        </p:blipFill>
        <p:spPr bwMode="auto">
          <a:xfrm>
            <a:off x="4036973" y="130571"/>
            <a:ext cx="1744662" cy="1630186"/>
          </a:xfrm>
          <a:prstGeom prst="ellipse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0" name="Flowchart: Manual Operation 19"/>
          <p:cNvSpPr/>
          <p:nvPr/>
        </p:nvSpPr>
        <p:spPr>
          <a:xfrm>
            <a:off x="3567985" y="3463636"/>
            <a:ext cx="2352635" cy="3253854"/>
          </a:xfrm>
          <a:prstGeom prst="flowChartManualOperation">
            <a:avLst/>
          </a:prstGeom>
          <a:solidFill>
            <a:schemeClr val="accent4">
              <a:lumMod val="60000"/>
              <a:lumOff val="40000"/>
            </a:schemeClr>
          </a:solidFill>
          <a:ln w="57150"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Flowchart: Manual Operation 20"/>
          <p:cNvSpPr/>
          <p:nvPr/>
        </p:nvSpPr>
        <p:spPr>
          <a:xfrm>
            <a:off x="3561058" y="3442854"/>
            <a:ext cx="2359562" cy="3253854"/>
          </a:xfrm>
          <a:prstGeom prst="flowChartManualOperation">
            <a:avLst/>
          </a:prstGeom>
          <a:solidFill>
            <a:srgbClr val="E18FD5"/>
          </a:solidFill>
          <a:ln w="57150">
            <a:solidFill>
              <a:srgbClr val="94248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/>
          <p:cNvSpPr/>
          <p:nvPr/>
        </p:nvSpPr>
        <p:spPr>
          <a:xfrm>
            <a:off x="2514600" y="533401"/>
            <a:ext cx="1371600" cy="412264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38100"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err="1" smtClean="0">
                <a:solidFill>
                  <a:schemeClr val="accent3">
                    <a:lumMod val="50000"/>
                  </a:schemeClr>
                </a:solidFill>
                <a:latin typeface="Cambria" pitchFamily="18" charset="0"/>
              </a:rPr>
              <a:t>Chanh</a:t>
            </a:r>
            <a:endParaRPr lang="en-US" sz="2000" b="1" dirty="0">
              <a:solidFill>
                <a:schemeClr val="accent3">
                  <a:lumMod val="50000"/>
                </a:schemeClr>
              </a:solidFill>
              <a:latin typeface="Cambria" pitchFamily="18" charset="0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5638800" y="6234545"/>
            <a:ext cx="2667466" cy="421492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38100"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err="1" smtClean="0">
                <a:solidFill>
                  <a:schemeClr val="accent3">
                    <a:lumMod val="50000"/>
                  </a:schemeClr>
                </a:solidFill>
                <a:latin typeface="Cambria" pitchFamily="18" charset="0"/>
              </a:rPr>
              <a:t>Nước</a:t>
            </a:r>
            <a:r>
              <a:rPr lang="en-US" sz="2000" b="1" dirty="0" smtClean="0">
                <a:solidFill>
                  <a:schemeClr val="accent3">
                    <a:lumMod val="50000"/>
                  </a:schemeClr>
                </a:solidFill>
                <a:latin typeface="Cambria" pitchFamily="18" charset="0"/>
              </a:rPr>
              <a:t> </a:t>
            </a:r>
            <a:r>
              <a:rPr lang="en-US" sz="2000" b="1" dirty="0" err="1" smtClean="0">
                <a:solidFill>
                  <a:schemeClr val="accent3">
                    <a:lumMod val="50000"/>
                  </a:schemeClr>
                </a:solidFill>
                <a:latin typeface="Cambria" pitchFamily="18" charset="0"/>
              </a:rPr>
              <a:t>bắp</a:t>
            </a:r>
            <a:r>
              <a:rPr lang="en-US" sz="2000" b="1" dirty="0" smtClean="0">
                <a:solidFill>
                  <a:schemeClr val="accent3">
                    <a:lumMod val="50000"/>
                  </a:schemeClr>
                </a:solidFill>
                <a:latin typeface="Cambria" pitchFamily="18" charset="0"/>
              </a:rPr>
              <a:t> </a:t>
            </a:r>
            <a:r>
              <a:rPr lang="en-US" sz="2000" b="1" dirty="0" err="1" smtClean="0">
                <a:solidFill>
                  <a:schemeClr val="accent3">
                    <a:lumMod val="50000"/>
                  </a:schemeClr>
                </a:solidFill>
                <a:latin typeface="Cambria" pitchFamily="18" charset="0"/>
              </a:rPr>
              <a:t>cải</a:t>
            </a:r>
            <a:r>
              <a:rPr lang="en-US" sz="2000" b="1" dirty="0" smtClean="0">
                <a:solidFill>
                  <a:schemeClr val="accent3">
                    <a:lumMod val="50000"/>
                  </a:schemeClr>
                </a:solidFill>
                <a:latin typeface="Cambria" pitchFamily="18" charset="0"/>
              </a:rPr>
              <a:t> </a:t>
            </a:r>
            <a:r>
              <a:rPr lang="en-US" sz="2000" b="1" dirty="0" err="1" smtClean="0">
                <a:solidFill>
                  <a:schemeClr val="accent3">
                    <a:lumMod val="50000"/>
                  </a:schemeClr>
                </a:solidFill>
                <a:latin typeface="Cambria" pitchFamily="18" charset="0"/>
              </a:rPr>
              <a:t>tím</a:t>
            </a:r>
            <a:endParaRPr lang="en-US" sz="2000" b="1" dirty="0">
              <a:solidFill>
                <a:schemeClr val="accent3">
                  <a:lumMod val="50000"/>
                </a:schemeClr>
              </a:solidFill>
              <a:latin typeface="Cambria" pitchFamily="18" charset="0"/>
            </a:endParaRPr>
          </a:p>
        </p:txBody>
      </p:sp>
      <p:sp>
        <p:nvSpPr>
          <p:cNvPr id="25" name="Cloud Callout 24"/>
          <p:cNvSpPr/>
          <p:nvPr/>
        </p:nvSpPr>
        <p:spPr>
          <a:xfrm rot="506077">
            <a:off x="6023951" y="310379"/>
            <a:ext cx="3087700" cy="2448207"/>
          </a:xfrm>
          <a:prstGeom prst="cloudCallou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2400" b="1" i="1" dirty="0" smtClean="0">
                <a:solidFill>
                  <a:schemeClr val="accent3">
                    <a:lumMod val="50000"/>
                  </a:schemeClr>
                </a:solidFill>
                <a:latin typeface="Cambria" pitchFamily="18" charset="0"/>
              </a:rPr>
              <a:t>Cho </a:t>
            </a:r>
            <a:r>
              <a:rPr lang="en-US" sz="2400" b="1" i="1" dirty="0" err="1" smtClean="0">
                <a:solidFill>
                  <a:schemeClr val="accent3">
                    <a:lumMod val="50000"/>
                  </a:schemeClr>
                </a:solidFill>
                <a:latin typeface="Cambria" pitchFamily="18" charset="0"/>
              </a:rPr>
              <a:t>chanh</a:t>
            </a:r>
            <a:r>
              <a:rPr lang="en-US" sz="2400" b="1" i="1" dirty="0" smtClean="0">
                <a:solidFill>
                  <a:schemeClr val="accent3">
                    <a:lumMod val="50000"/>
                  </a:schemeClr>
                </a:solidFill>
                <a:latin typeface="Cambria" pitchFamily="18" charset="0"/>
              </a:rPr>
              <a:t> </a:t>
            </a:r>
            <a:r>
              <a:rPr lang="en-US" sz="2400" b="1" i="1" dirty="0" err="1" smtClean="0">
                <a:solidFill>
                  <a:schemeClr val="accent3">
                    <a:lumMod val="50000"/>
                  </a:schemeClr>
                </a:solidFill>
                <a:latin typeface="Cambria" pitchFamily="18" charset="0"/>
              </a:rPr>
              <a:t>vào</a:t>
            </a:r>
            <a:r>
              <a:rPr lang="en-US" sz="2400" b="1" i="1" dirty="0" smtClean="0">
                <a:solidFill>
                  <a:schemeClr val="accent3">
                    <a:lumMod val="50000"/>
                  </a:schemeClr>
                </a:solidFill>
                <a:latin typeface="Cambria" pitchFamily="18" charset="0"/>
              </a:rPr>
              <a:t> </a:t>
            </a:r>
            <a:r>
              <a:rPr lang="en-US" sz="2400" b="1" i="1" dirty="0" err="1" smtClean="0">
                <a:solidFill>
                  <a:schemeClr val="accent3">
                    <a:lumMod val="50000"/>
                  </a:schemeClr>
                </a:solidFill>
                <a:latin typeface="Cambria" pitchFamily="18" charset="0"/>
              </a:rPr>
              <a:t>nước</a:t>
            </a:r>
            <a:r>
              <a:rPr lang="en-US" sz="2400" b="1" i="1" dirty="0" smtClean="0">
                <a:solidFill>
                  <a:schemeClr val="accent3">
                    <a:lumMod val="50000"/>
                  </a:schemeClr>
                </a:solidFill>
                <a:latin typeface="Cambria" pitchFamily="18" charset="0"/>
              </a:rPr>
              <a:t> </a:t>
            </a:r>
            <a:r>
              <a:rPr lang="en-US" sz="2400" b="1" i="1" dirty="0" err="1" smtClean="0">
                <a:solidFill>
                  <a:schemeClr val="accent3">
                    <a:lumMod val="50000"/>
                  </a:schemeClr>
                </a:solidFill>
                <a:latin typeface="Cambria" pitchFamily="18" charset="0"/>
              </a:rPr>
              <a:t>bắp</a:t>
            </a:r>
            <a:r>
              <a:rPr lang="en-US" sz="2400" b="1" i="1" dirty="0" smtClean="0">
                <a:solidFill>
                  <a:schemeClr val="accent3">
                    <a:lumMod val="50000"/>
                  </a:schemeClr>
                </a:solidFill>
                <a:latin typeface="Cambria" pitchFamily="18" charset="0"/>
              </a:rPr>
              <a:t> </a:t>
            </a:r>
            <a:r>
              <a:rPr lang="en-US" sz="2400" b="1" i="1" dirty="0" err="1" smtClean="0">
                <a:solidFill>
                  <a:schemeClr val="accent3">
                    <a:lumMod val="50000"/>
                  </a:schemeClr>
                </a:solidFill>
                <a:latin typeface="Cambria" pitchFamily="18" charset="0"/>
              </a:rPr>
              <a:t>cải</a:t>
            </a:r>
            <a:r>
              <a:rPr lang="en-US" sz="2400" b="1" i="1" dirty="0" smtClean="0">
                <a:solidFill>
                  <a:schemeClr val="accent3">
                    <a:lumMod val="50000"/>
                  </a:schemeClr>
                </a:solidFill>
                <a:latin typeface="Cambria" pitchFamily="18" charset="0"/>
              </a:rPr>
              <a:t> </a:t>
            </a:r>
            <a:r>
              <a:rPr lang="en-US" sz="2400" b="1" i="1" dirty="0" err="1" smtClean="0">
                <a:solidFill>
                  <a:schemeClr val="accent3">
                    <a:lumMod val="50000"/>
                  </a:schemeClr>
                </a:solidFill>
                <a:latin typeface="Cambria" pitchFamily="18" charset="0"/>
              </a:rPr>
              <a:t>tím</a:t>
            </a:r>
            <a:endParaRPr lang="en-US" sz="2400" b="1" i="1" dirty="0">
              <a:solidFill>
                <a:schemeClr val="accent3">
                  <a:lumMod val="50000"/>
                </a:schemeClr>
              </a:solidFill>
              <a:latin typeface="Cambria" pitchFamily="18" charset="0"/>
            </a:endParaRPr>
          </a:p>
        </p:txBody>
      </p:sp>
      <p:sp>
        <p:nvSpPr>
          <p:cNvPr id="27" name="Oval 26"/>
          <p:cNvSpPr/>
          <p:nvPr/>
        </p:nvSpPr>
        <p:spPr>
          <a:xfrm>
            <a:off x="826886" y="4953000"/>
            <a:ext cx="2707315" cy="1600200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2400" b="1" dirty="0" err="1" smtClean="0">
                <a:solidFill>
                  <a:schemeClr val="accent2">
                    <a:lumMod val="50000"/>
                  </a:schemeClr>
                </a:solidFill>
                <a:latin typeface="Cambria" pitchFamily="18" charset="0"/>
              </a:rPr>
              <a:t>Chuyển</a:t>
            </a:r>
            <a:r>
              <a:rPr lang="en-US" sz="2400" b="1" dirty="0" smtClean="0">
                <a:solidFill>
                  <a:schemeClr val="accent2">
                    <a:lumMod val="50000"/>
                  </a:schemeClr>
                </a:solidFill>
                <a:latin typeface="Cambria" pitchFamily="18" charset="0"/>
              </a:rPr>
              <a:t> </a:t>
            </a:r>
            <a:r>
              <a:rPr lang="en-US" sz="2400" b="1" dirty="0" err="1" smtClean="0">
                <a:solidFill>
                  <a:schemeClr val="accent2">
                    <a:lumMod val="50000"/>
                  </a:schemeClr>
                </a:solidFill>
                <a:latin typeface="Cambria" pitchFamily="18" charset="0"/>
              </a:rPr>
              <a:t>thành</a:t>
            </a:r>
            <a:r>
              <a:rPr lang="en-US" sz="2400" b="1" dirty="0" smtClean="0">
                <a:solidFill>
                  <a:schemeClr val="accent2">
                    <a:lumMod val="50000"/>
                  </a:schemeClr>
                </a:solidFill>
                <a:latin typeface="Cambria" pitchFamily="18" charset="0"/>
              </a:rPr>
              <a:t> </a:t>
            </a:r>
            <a:r>
              <a:rPr lang="en-US" sz="2400" b="1" dirty="0" err="1" smtClean="0">
                <a:solidFill>
                  <a:schemeClr val="accent2">
                    <a:lumMod val="50000"/>
                  </a:schemeClr>
                </a:solidFill>
                <a:latin typeface="Cambria" pitchFamily="18" charset="0"/>
              </a:rPr>
              <a:t>màu</a:t>
            </a:r>
            <a:r>
              <a:rPr lang="en-US" sz="2400" b="1" dirty="0" smtClean="0">
                <a:solidFill>
                  <a:schemeClr val="accent2">
                    <a:lumMod val="50000"/>
                  </a:schemeClr>
                </a:solidFill>
                <a:latin typeface="Cambria" pitchFamily="18" charset="0"/>
              </a:rPr>
              <a:t> </a:t>
            </a:r>
            <a:r>
              <a:rPr lang="en-US" sz="2400" b="1" dirty="0" err="1" smtClean="0">
                <a:solidFill>
                  <a:schemeClr val="accent2">
                    <a:lumMod val="50000"/>
                  </a:schemeClr>
                </a:solidFill>
                <a:latin typeface="Cambria" pitchFamily="18" charset="0"/>
              </a:rPr>
              <a:t>hồng</a:t>
            </a:r>
            <a:endParaRPr lang="en-US" sz="2400" b="1" dirty="0">
              <a:solidFill>
                <a:schemeClr val="accent2">
                  <a:lumMod val="50000"/>
                </a:schemeClr>
              </a:solidFill>
              <a:latin typeface="Cambr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418893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repeatCount="1000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2.75671E-6 L -0.00208 0.61795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4" y="30897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22" presetClass="entr" presetSubtype="4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" dur="10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6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21" grpId="0" animBg="1"/>
      <p:bldP spid="25" grpId="0" animBg="1"/>
      <p:bldP spid="2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340"/>
            <a:ext cx="9144000" cy="6858000"/>
          </a:xfrm>
          <a:prstGeom prst="rect">
            <a:avLst/>
          </a:prstGeom>
        </p:spPr>
      </p:pic>
      <p:sp>
        <p:nvSpPr>
          <p:cNvPr id="4" name="Teardrop 3"/>
          <p:cNvSpPr/>
          <p:nvPr/>
        </p:nvSpPr>
        <p:spPr>
          <a:xfrm rot="19058887">
            <a:off x="4984903" y="2030104"/>
            <a:ext cx="456772" cy="457200"/>
          </a:xfrm>
          <a:prstGeom prst="teardrop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Flowchart: Manual Operation 6"/>
          <p:cNvSpPr/>
          <p:nvPr/>
        </p:nvSpPr>
        <p:spPr>
          <a:xfrm>
            <a:off x="4036973" y="3604146"/>
            <a:ext cx="2352635" cy="3253854"/>
          </a:xfrm>
          <a:prstGeom prst="flowChartManualOperation">
            <a:avLst/>
          </a:prstGeom>
          <a:solidFill>
            <a:schemeClr val="accent4">
              <a:lumMod val="60000"/>
              <a:lumOff val="40000"/>
            </a:schemeClr>
          </a:solidFill>
          <a:ln w="57150"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250" t="5000" r="20250" b="3999"/>
          <a:stretch>
            <a:fillRect/>
          </a:stretch>
        </p:blipFill>
        <p:spPr bwMode="auto">
          <a:xfrm>
            <a:off x="4419600" y="265313"/>
            <a:ext cx="1371600" cy="16705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Flowchart: Manual Operation 9"/>
          <p:cNvSpPr/>
          <p:nvPr/>
        </p:nvSpPr>
        <p:spPr>
          <a:xfrm>
            <a:off x="4021210" y="3604146"/>
            <a:ext cx="2368398" cy="3288490"/>
          </a:xfrm>
          <a:prstGeom prst="flowChartManualOperation">
            <a:avLst/>
          </a:prstGeom>
          <a:solidFill>
            <a:schemeClr val="accent1">
              <a:lumMod val="60000"/>
              <a:lumOff val="40000"/>
            </a:schemeClr>
          </a:solidFill>
          <a:ln w="5715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2514600" y="533401"/>
            <a:ext cx="1371600" cy="412264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38100"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err="1" smtClean="0">
                <a:solidFill>
                  <a:schemeClr val="accent3">
                    <a:lumMod val="50000"/>
                  </a:schemeClr>
                </a:solidFill>
                <a:latin typeface="Cambria" pitchFamily="18" charset="0"/>
              </a:rPr>
              <a:t>Bội</a:t>
            </a:r>
            <a:r>
              <a:rPr lang="en-US" sz="2000" b="1" dirty="0" smtClean="0">
                <a:solidFill>
                  <a:schemeClr val="accent3">
                    <a:lumMod val="50000"/>
                  </a:schemeClr>
                </a:solidFill>
                <a:latin typeface="Cambria" pitchFamily="18" charset="0"/>
              </a:rPr>
              <a:t> </a:t>
            </a:r>
            <a:r>
              <a:rPr lang="en-US" sz="2000" b="1" dirty="0" err="1" smtClean="0">
                <a:solidFill>
                  <a:schemeClr val="accent3">
                    <a:lumMod val="50000"/>
                  </a:schemeClr>
                </a:solidFill>
                <a:latin typeface="Cambria" pitchFamily="18" charset="0"/>
              </a:rPr>
              <a:t>giặt</a:t>
            </a:r>
            <a:endParaRPr lang="en-US" sz="2000" b="1" dirty="0">
              <a:solidFill>
                <a:schemeClr val="accent3">
                  <a:lumMod val="50000"/>
                </a:schemeClr>
              </a:solidFill>
              <a:latin typeface="Cambria" pitchFamily="18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6389608" y="6342454"/>
            <a:ext cx="2667466" cy="421492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38100"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err="1" smtClean="0">
                <a:solidFill>
                  <a:schemeClr val="accent3">
                    <a:lumMod val="50000"/>
                  </a:schemeClr>
                </a:solidFill>
                <a:latin typeface="Cambria" pitchFamily="18" charset="0"/>
              </a:rPr>
              <a:t>Nước</a:t>
            </a:r>
            <a:r>
              <a:rPr lang="en-US" sz="2000" b="1" dirty="0" smtClean="0">
                <a:solidFill>
                  <a:schemeClr val="accent3">
                    <a:lumMod val="50000"/>
                  </a:schemeClr>
                </a:solidFill>
                <a:latin typeface="Cambria" pitchFamily="18" charset="0"/>
              </a:rPr>
              <a:t> </a:t>
            </a:r>
            <a:r>
              <a:rPr lang="en-US" sz="2000" b="1" dirty="0" err="1" smtClean="0">
                <a:solidFill>
                  <a:schemeClr val="accent3">
                    <a:lumMod val="50000"/>
                  </a:schemeClr>
                </a:solidFill>
                <a:latin typeface="Cambria" pitchFamily="18" charset="0"/>
              </a:rPr>
              <a:t>bắp</a:t>
            </a:r>
            <a:r>
              <a:rPr lang="en-US" sz="2000" b="1" dirty="0" smtClean="0">
                <a:solidFill>
                  <a:schemeClr val="accent3">
                    <a:lumMod val="50000"/>
                  </a:schemeClr>
                </a:solidFill>
                <a:latin typeface="Cambria" pitchFamily="18" charset="0"/>
              </a:rPr>
              <a:t> </a:t>
            </a:r>
            <a:r>
              <a:rPr lang="en-US" sz="2000" b="1" dirty="0" err="1" smtClean="0">
                <a:solidFill>
                  <a:schemeClr val="accent3">
                    <a:lumMod val="50000"/>
                  </a:schemeClr>
                </a:solidFill>
                <a:latin typeface="Cambria" pitchFamily="18" charset="0"/>
              </a:rPr>
              <a:t>cải</a:t>
            </a:r>
            <a:r>
              <a:rPr lang="en-US" sz="2000" b="1" dirty="0" smtClean="0">
                <a:solidFill>
                  <a:schemeClr val="accent3">
                    <a:lumMod val="50000"/>
                  </a:schemeClr>
                </a:solidFill>
                <a:latin typeface="Cambria" pitchFamily="18" charset="0"/>
              </a:rPr>
              <a:t> </a:t>
            </a:r>
            <a:r>
              <a:rPr lang="en-US" sz="2000" b="1" dirty="0" err="1" smtClean="0">
                <a:solidFill>
                  <a:schemeClr val="accent3">
                    <a:lumMod val="50000"/>
                  </a:schemeClr>
                </a:solidFill>
                <a:latin typeface="Cambria" pitchFamily="18" charset="0"/>
              </a:rPr>
              <a:t>tím</a:t>
            </a:r>
            <a:endParaRPr lang="en-US" sz="2000" b="1" dirty="0">
              <a:solidFill>
                <a:schemeClr val="accent3">
                  <a:lumMod val="50000"/>
                </a:schemeClr>
              </a:solidFill>
              <a:latin typeface="Cambria" pitchFamily="18" charset="0"/>
            </a:endParaRPr>
          </a:p>
        </p:txBody>
      </p:sp>
      <p:sp>
        <p:nvSpPr>
          <p:cNvPr id="13" name="Cloud Callout 12"/>
          <p:cNvSpPr/>
          <p:nvPr/>
        </p:nvSpPr>
        <p:spPr>
          <a:xfrm rot="506077">
            <a:off x="6023951" y="310379"/>
            <a:ext cx="3087700" cy="2448207"/>
          </a:xfrm>
          <a:prstGeom prst="cloudCallou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2400" b="1" i="1" dirty="0" smtClean="0">
                <a:solidFill>
                  <a:schemeClr val="accent3">
                    <a:lumMod val="50000"/>
                  </a:schemeClr>
                </a:solidFill>
                <a:latin typeface="Cambria" pitchFamily="18" charset="0"/>
              </a:rPr>
              <a:t>Cho </a:t>
            </a:r>
            <a:r>
              <a:rPr lang="en-US" sz="2400" b="1" i="1" dirty="0" err="1" smtClean="0">
                <a:solidFill>
                  <a:schemeClr val="accent3">
                    <a:lumMod val="50000"/>
                  </a:schemeClr>
                </a:solidFill>
                <a:latin typeface="Cambria" pitchFamily="18" charset="0"/>
              </a:rPr>
              <a:t>bột</a:t>
            </a:r>
            <a:r>
              <a:rPr lang="en-US" sz="2400" b="1" i="1" dirty="0" smtClean="0">
                <a:solidFill>
                  <a:schemeClr val="accent3">
                    <a:lumMod val="50000"/>
                  </a:schemeClr>
                </a:solidFill>
                <a:latin typeface="Cambria" pitchFamily="18" charset="0"/>
              </a:rPr>
              <a:t> </a:t>
            </a:r>
            <a:r>
              <a:rPr lang="en-US" sz="2400" b="1" i="1" dirty="0" err="1" smtClean="0">
                <a:solidFill>
                  <a:schemeClr val="accent3">
                    <a:lumMod val="50000"/>
                  </a:schemeClr>
                </a:solidFill>
                <a:latin typeface="Cambria" pitchFamily="18" charset="0"/>
              </a:rPr>
              <a:t>giặt</a:t>
            </a:r>
            <a:r>
              <a:rPr lang="en-US" sz="2400" b="1" i="1" dirty="0" smtClean="0">
                <a:solidFill>
                  <a:schemeClr val="accent3">
                    <a:lumMod val="50000"/>
                  </a:schemeClr>
                </a:solidFill>
                <a:latin typeface="Cambria" pitchFamily="18" charset="0"/>
              </a:rPr>
              <a:t> </a:t>
            </a:r>
            <a:r>
              <a:rPr lang="en-US" sz="2400" b="1" i="1" dirty="0" err="1" smtClean="0">
                <a:solidFill>
                  <a:schemeClr val="accent3">
                    <a:lumMod val="50000"/>
                  </a:schemeClr>
                </a:solidFill>
                <a:latin typeface="Cambria" pitchFamily="18" charset="0"/>
              </a:rPr>
              <a:t>vào</a:t>
            </a:r>
            <a:r>
              <a:rPr lang="en-US" sz="2400" b="1" i="1" dirty="0" smtClean="0">
                <a:solidFill>
                  <a:schemeClr val="accent3">
                    <a:lumMod val="50000"/>
                  </a:schemeClr>
                </a:solidFill>
                <a:latin typeface="Cambria" pitchFamily="18" charset="0"/>
              </a:rPr>
              <a:t> </a:t>
            </a:r>
            <a:r>
              <a:rPr lang="en-US" sz="2400" b="1" i="1" dirty="0" err="1" smtClean="0">
                <a:solidFill>
                  <a:schemeClr val="accent3">
                    <a:lumMod val="50000"/>
                  </a:schemeClr>
                </a:solidFill>
                <a:latin typeface="Cambria" pitchFamily="18" charset="0"/>
              </a:rPr>
              <a:t>nước</a:t>
            </a:r>
            <a:r>
              <a:rPr lang="en-US" sz="2400" b="1" i="1" dirty="0" smtClean="0">
                <a:solidFill>
                  <a:schemeClr val="accent3">
                    <a:lumMod val="50000"/>
                  </a:schemeClr>
                </a:solidFill>
                <a:latin typeface="Cambria" pitchFamily="18" charset="0"/>
              </a:rPr>
              <a:t> </a:t>
            </a:r>
            <a:r>
              <a:rPr lang="en-US" sz="2400" b="1" i="1" dirty="0" err="1" smtClean="0">
                <a:solidFill>
                  <a:schemeClr val="accent3">
                    <a:lumMod val="50000"/>
                  </a:schemeClr>
                </a:solidFill>
                <a:latin typeface="Cambria" pitchFamily="18" charset="0"/>
              </a:rPr>
              <a:t>bắp</a:t>
            </a:r>
            <a:r>
              <a:rPr lang="en-US" sz="2400" b="1" i="1" dirty="0" smtClean="0">
                <a:solidFill>
                  <a:schemeClr val="accent3">
                    <a:lumMod val="50000"/>
                  </a:schemeClr>
                </a:solidFill>
                <a:latin typeface="Cambria" pitchFamily="18" charset="0"/>
              </a:rPr>
              <a:t> </a:t>
            </a:r>
            <a:r>
              <a:rPr lang="en-US" sz="2400" b="1" i="1" dirty="0" err="1" smtClean="0">
                <a:solidFill>
                  <a:schemeClr val="accent3">
                    <a:lumMod val="50000"/>
                  </a:schemeClr>
                </a:solidFill>
                <a:latin typeface="Cambria" pitchFamily="18" charset="0"/>
              </a:rPr>
              <a:t>cải</a:t>
            </a:r>
            <a:r>
              <a:rPr lang="en-US" sz="2400" b="1" i="1" dirty="0" smtClean="0">
                <a:solidFill>
                  <a:schemeClr val="accent3">
                    <a:lumMod val="50000"/>
                  </a:schemeClr>
                </a:solidFill>
                <a:latin typeface="Cambria" pitchFamily="18" charset="0"/>
              </a:rPr>
              <a:t> </a:t>
            </a:r>
            <a:r>
              <a:rPr lang="en-US" sz="2400" b="1" i="1" dirty="0" err="1" smtClean="0">
                <a:solidFill>
                  <a:schemeClr val="accent3">
                    <a:lumMod val="50000"/>
                  </a:schemeClr>
                </a:solidFill>
                <a:latin typeface="Cambria" pitchFamily="18" charset="0"/>
              </a:rPr>
              <a:t>tím</a:t>
            </a:r>
            <a:endParaRPr lang="en-US" sz="2400" b="1" i="1" dirty="0">
              <a:solidFill>
                <a:schemeClr val="accent3">
                  <a:lumMod val="50000"/>
                </a:schemeClr>
              </a:solidFill>
              <a:latin typeface="Cambria" pitchFamily="18" charset="0"/>
            </a:endParaRPr>
          </a:p>
        </p:txBody>
      </p:sp>
      <p:sp>
        <p:nvSpPr>
          <p:cNvPr id="14" name="Oval 13"/>
          <p:cNvSpPr/>
          <p:nvPr/>
        </p:nvSpPr>
        <p:spPr>
          <a:xfrm>
            <a:off x="826886" y="4953000"/>
            <a:ext cx="2707315" cy="1600200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2400" b="1" dirty="0" err="1" smtClean="0">
                <a:solidFill>
                  <a:schemeClr val="accent2">
                    <a:lumMod val="50000"/>
                  </a:schemeClr>
                </a:solidFill>
                <a:latin typeface="Cambria" pitchFamily="18" charset="0"/>
              </a:rPr>
              <a:t>Chuyển</a:t>
            </a:r>
            <a:r>
              <a:rPr lang="en-US" sz="2400" b="1" dirty="0" smtClean="0">
                <a:solidFill>
                  <a:schemeClr val="accent2">
                    <a:lumMod val="50000"/>
                  </a:schemeClr>
                </a:solidFill>
                <a:latin typeface="Cambria" pitchFamily="18" charset="0"/>
              </a:rPr>
              <a:t> </a:t>
            </a:r>
            <a:r>
              <a:rPr lang="en-US" sz="2400" b="1" dirty="0" err="1" smtClean="0">
                <a:solidFill>
                  <a:schemeClr val="accent2">
                    <a:lumMod val="50000"/>
                  </a:schemeClr>
                </a:solidFill>
                <a:latin typeface="Cambria" pitchFamily="18" charset="0"/>
              </a:rPr>
              <a:t>thành</a:t>
            </a:r>
            <a:r>
              <a:rPr lang="en-US" sz="2400" b="1" dirty="0" smtClean="0">
                <a:solidFill>
                  <a:schemeClr val="accent2">
                    <a:lumMod val="50000"/>
                  </a:schemeClr>
                </a:solidFill>
                <a:latin typeface="Cambria" pitchFamily="18" charset="0"/>
              </a:rPr>
              <a:t> </a:t>
            </a:r>
            <a:r>
              <a:rPr lang="en-US" sz="2400" b="1" dirty="0" err="1" smtClean="0">
                <a:solidFill>
                  <a:schemeClr val="accent2">
                    <a:lumMod val="50000"/>
                  </a:schemeClr>
                </a:solidFill>
                <a:latin typeface="Cambria" pitchFamily="18" charset="0"/>
              </a:rPr>
              <a:t>màu</a:t>
            </a:r>
            <a:r>
              <a:rPr lang="en-US" sz="2400" b="1" dirty="0" smtClean="0">
                <a:solidFill>
                  <a:schemeClr val="accent2">
                    <a:lumMod val="50000"/>
                  </a:schemeClr>
                </a:solidFill>
                <a:latin typeface="Cambria" pitchFamily="18" charset="0"/>
              </a:rPr>
              <a:t> </a:t>
            </a:r>
            <a:r>
              <a:rPr lang="en-US" sz="2400" b="1" dirty="0" err="1" smtClean="0">
                <a:solidFill>
                  <a:schemeClr val="accent2">
                    <a:lumMod val="50000"/>
                  </a:schemeClr>
                </a:solidFill>
                <a:latin typeface="Cambria" pitchFamily="18" charset="0"/>
              </a:rPr>
              <a:t>xanh</a:t>
            </a:r>
            <a:endParaRPr lang="en-US" sz="2400" b="1" dirty="0">
              <a:solidFill>
                <a:schemeClr val="accent2">
                  <a:lumMod val="50000"/>
                </a:schemeClr>
              </a:solidFill>
              <a:latin typeface="Cambr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418893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repeatCount="1000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2.75671E-6 L -0.00208 0.61795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4" y="30897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22" presetClass="entr" presetSubtype="4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" dur="10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6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0" grpId="0" animBg="1"/>
      <p:bldP spid="13" grpId="0" animBg="1"/>
      <p:bldP spid="1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14057076"/>
              </p:ext>
            </p:extLst>
          </p:nvPr>
        </p:nvGraphicFramePr>
        <p:xfrm>
          <a:off x="1" y="0"/>
          <a:ext cx="9143998" cy="685800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3430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34302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17714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28081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818958"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 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dirty="0">
                        <a:effectLst/>
                      </a:endParaRPr>
                    </a:p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 </a:t>
                      </a:r>
                      <a:endParaRPr lang="en-US" sz="1100" dirty="0">
                        <a:effectLst/>
                      </a:endParaRPr>
                    </a:p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 </a:t>
                      </a:r>
                      <a:endParaRPr lang="en-US" sz="1100" dirty="0">
                        <a:effectLst/>
                      </a:endParaRPr>
                    </a:p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 err="1" smtClean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Cambria" pitchFamily="18" charset="0"/>
                        </a:rPr>
                        <a:t>Nước</a:t>
                      </a:r>
                      <a:endParaRPr lang="en-US" sz="2800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Cambria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dirty="0">
                        <a:effectLst/>
                      </a:endParaRPr>
                    </a:p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 </a:t>
                      </a:r>
                      <a:endParaRPr lang="en-US" sz="1100" dirty="0">
                        <a:effectLst/>
                      </a:endParaRPr>
                    </a:p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 </a:t>
                      </a:r>
                      <a:endParaRPr lang="en-US" sz="1100" dirty="0">
                        <a:effectLst/>
                      </a:endParaRPr>
                    </a:p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 err="1" smtClean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Cambria" pitchFamily="18" charset="0"/>
                        </a:rPr>
                        <a:t>Chanh</a:t>
                      </a:r>
                      <a:endParaRPr lang="en-US" sz="2800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Cambria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dirty="0">
                        <a:effectLst/>
                      </a:endParaRPr>
                    </a:p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 </a:t>
                      </a:r>
                      <a:endParaRPr lang="en-US" sz="1100" dirty="0">
                        <a:effectLst/>
                      </a:endParaRPr>
                    </a:p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 </a:t>
                      </a:r>
                      <a:endParaRPr lang="en-US" sz="1100" dirty="0">
                        <a:effectLst/>
                      </a:endParaRPr>
                    </a:p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Cambria" pitchFamily="18" charset="0"/>
                        </a:rPr>
                        <a:t> </a:t>
                      </a:r>
                      <a:r>
                        <a:rPr lang="en-US" sz="2400" dirty="0" err="1" smtClean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Cambria" pitchFamily="18" charset="0"/>
                        </a:rPr>
                        <a:t>Xà</a:t>
                      </a:r>
                      <a:r>
                        <a:rPr lang="en-US" sz="240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Cambria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Cambria" pitchFamily="18" charset="0"/>
                        </a:rPr>
                        <a:t>bông</a:t>
                      </a:r>
                      <a:endParaRPr lang="en-US" sz="2400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Cambria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039042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 </a:t>
                      </a:r>
                      <a:endParaRPr lang="en-US" sz="1100" dirty="0">
                        <a:effectLst/>
                      </a:endParaRPr>
                    </a:p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 </a:t>
                      </a:r>
                      <a:endParaRPr lang="en-US" sz="1100" dirty="0">
                        <a:effectLst/>
                      </a:endParaRPr>
                    </a:p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err="1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Cambria" pitchFamily="18" charset="0"/>
                        </a:rPr>
                        <a:t>Nước</a:t>
                      </a:r>
                      <a:r>
                        <a:rPr lang="en-US" sz="2000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Cambria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Cambria" pitchFamily="18" charset="0"/>
                        </a:rPr>
                        <a:t>bắp</a:t>
                      </a:r>
                      <a:r>
                        <a:rPr lang="en-US" sz="2000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Cambria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Cambria" pitchFamily="18" charset="0"/>
                        </a:rPr>
                        <a:t>cải</a:t>
                      </a:r>
                      <a:r>
                        <a:rPr lang="en-US" sz="2000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Cambria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Cambria" pitchFamily="18" charset="0"/>
                        </a:rPr>
                        <a:t>tím</a:t>
                      </a:r>
                      <a:endParaRPr lang="en-US" sz="2000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Cambria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 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 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 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5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760" t="15056" r="21442" b="6668"/>
          <a:stretch>
            <a:fillRect/>
          </a:stretch>
        </p:blipFill>
        <p:spPr bwMode="auto">
          <a:xfrm>
            <a:off x="2895600" y="1646414"/>
            <a:ext cx="1382351" cy="17427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250" t="5000" r="20250" b="3999"/>
          <a:stretch>
            <a:fillRect/>
          </a:stretch>
        </p:blipFill>
        <p:spPr bwMode="auto">
          <a:xfrm>
            <a:off x="7391400" y="1606011"/>
            <a:ext cx="1371600" cy="16705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/>
          <p:cNvPicPr/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872" t="2849" r="23718" b="5983"/>
          <a:stretch/>
        </p:blipFill>
        <p:spPr bwMode="auto">
          <a:xfrm>
            <a:off x="4881563" y="1646414"/>
            <a:ext cx="1744662" cy="1630186"/>
          </a:xfrm>
          <a:prstGeom prst="ellipse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" name="Picture 7"/>
          <p:cNvPicPr/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139" r="24403"/>
          <a:stretch/>
        </p:blipFill>
        <p:spPr bwMode="auto">
          <a:xfrm>
            <a:off x="533400" y="4876800"/>
            <a:ext cx="1219200" cy="1752600"/>
          </a:xfrm>
          <a:prstGeom prst="ellipse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cxnSp>
        <p:nvCxnSpPr>
          <p:cNvPr id="9" name="Straight Connector 8"/>
          <p:cNvCxnSpPr/>
          <p:nvPr/>
        </p:nvCxnSpPr>
        <p:spPr>
          <a:xfrm>
            <a:off x="0" y="0"/>
            <a:ext cx="2286000" cy="3810000"/>
          </a:xfrm>
          <a:prstGeom prst="line">
            <a:avLst/>
          </a:prstGeom>
          <a:ln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rapezoid 9"/>
          <p:cNvSpPr/>
          <p:nvPr/>
        </p:nvSpPr>
        <p:spPr>
          <a:xfrm rot="10800000">
            <a:off x="2977175" y="4876800"/>
            <a:ext cx="1300776" cy="1600200"/>
          </a:xfrm>
          <a:prstGeom prst="trapezoid">
            <a:avLst/>
          </a:prstGeom>
          <a:solidFill>
            <a:schemeClr val="accent4">
              <a:lumMod val="75000"/>
            </a:schemeClr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rapezoid 10"/>
          <p:cNvSpPr/>
          <p:nvPr/>
        </p:nvSpPr>
        <p:spPr>
          <a:xfrm rot="10800000">
            <a:off x="5103506" y="4876801"/>
            <a:ext cx="1300776" cy="1600200"/>
          </a:xfrm>
          <a:prstGeom prst="trapezoid">
            <a:avLst/>
          </a:prstGeom>
          <a:solidFill>
            <a:srgbClr val="E18FD5"/>
          </a:solidFill>
          <a:ln>
            <a:solidFill>
              <a:srgbClr val="94248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rapezoid 11"/>
          <p:cNvSpPr/>
          <p:nvPr/>
        </p:nvSpPr>
        <p:spPr>
          <a:xfrm rot="10800000">
            <a:off x="7391400" y="4845627"/>
            <a:ext cx="1300776" cy="1600200"/>
          </a:xfrm>
          <a:prstGeom prst="trapezoid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18893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62000" y="685800"/>
            <a:ext cx="7239000" cy="63401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 smtClean="0">
                <a:solidFill>
                  <a:schemeClr val="bg2">
                    <a:lumMod val="10000"/>
                  </a:schemeClr>
                </a:solidFill>
                <a:latin typeface="Cambria" pitchFamily="18" charset="0"/>
              </a:rPr>
              <a:t>Giải</a:t>
            </a:r>
            <a:r>
              <a:rPr lang="en-US" sz="2800" b="1" dirty="0" smtClean="0">
                <a:solidFill>
                  <a:schemeClr val="bg2">
                    <a:lumMod val="10000"/>
                  </a:schemeClr>
                </a:solidFill>
                <a:latin typeface="Cambria" pitchFamily="18" charset="0"/>
              </a:rPr>
              <a:t> </a:t>
            </a:r>
            <a:r>
              <a:rPr lang="en-US" sz="2800" b="1" dirty="0" err="1" smtClean="0">
                <a:solidFill>
                  <a:schemeClr val="bg2">
                    <a:lumMod val="10000"/>
                  </a:schemeClr>
                </a:solidFill>
                <a:latin typeface="Cambria" pitchFamily="18" charset="0"/>
              </a:rPr>
              <a:t>thích</a:t>
            </a:r>
            <a:r>
              <a:rPr lang="en-US" sz="2800" b="1" dirty="0">
                <a:solidFill>
                  <a:schemeClr val="bg2">
                    <a:lumMod val="10000"/>
                  </a:schemeClr>
                </a:solidFill>
                <a:latin typeface="Cambria" pitchFamily="18" charset="0"/>
              </a:rPr>
              <a:t> </a:t>
            </a:r>
            <a:r>
              <a:rPr lang="en-US" sz="2800" b="1" dirty="0" err="1" smtClean="0">
                <a:solidFill>
                  <a:schemeClr val="bg2">
                    <a:lumMod val="10000"/>
                  </a:schemeClr>
                </a:solidFill>
                <a:latin typeface="Cambria" pitchFamily="18" charset="0"/>
              </a:rPr>
              <a:t>thí</a:t>
            </a:r>
            <a:r>
              <a:rPr lang="en-US" sz="2800" b="1" dirty="0" smtClean="0">
                <a:solidFill>
                  <a:schemeClr val="bg2">
                    <a:lumMod val="10000"/>
                  </a:schemeClr>
                </a:solidFill>
                <a:latin typeface="Cambria" pitchFamily="18" charset="0"/>
              </a:rPr>
              <a:t> </a:t>
            </a:r>
            <a:r>
              <a:rPr lang="en-US" sz="2800" b="1" dirty="0" err="1" smtClean="0">
                <a:solidFill>
                  <a:schemeClr val="bg2">
                    <a:lumMod val="10000"/>
                  </a:schemeClr>
                </a:solidFill>
                <a:latin typeface="Cambria" pitchFamily="18" charset="0"/>
              </a:rPr>
              <a:t>nghiệm</a:t>
            </a:r>
            <a:r>
              <a:rPr lang="en-US" sz="2800" b="1" dirty="0" smtClean="0">
                <a:solidFill>
                  <a:schemeClr val="bg2">
                    <a:lumMod val="10000"/>
                  </a:schemeClr>
                </a:solidFill>
                <a:latin typeface="Cambria" pitchFamily="18" charset="0"/>
              </a:rPr>
              <a:t>:</a:t>
            </a:r>
          </a:p>
          <a:p>
            <a:endParaRPr lang="en-US" sz="2800" b="1" i="1" dirty="0" smtClean="0">
              <a:solidFill>
                <a:schemeClr val="bg2">
                  <a:lumMod val="10000"/>
                </a:schemeClr>
              </a:solidFill>
              <a:latin typeface="Cambria" pitchFamily="18" charset="0"/>
            </a:endParaRPr>
          </a:p>
          <a:p>
            <a:pPr marL="457200" indent="-457200">
              <a:lnSpc>
                <a:spcPct val="150000"/>
              </a:lnSpc>
              <a:buFontTx/>
              <a:buChar char="-"/>
            </a:pPr>
            <a:r>
              <a:rPr lang="en-US" sz="2800" b="1" i="1" dirty="0" err="1" smtClean="0">
                <a:solidFill>
                  <a:schemeClr val="bg2">
                    <a:lumMod val="10000"/>
                  </a:schemeClr>
                </a:solidFill>
                <a:latin typeface="Cambria" pitchFamily="18" charset="0"/>
              </a:rPr>
              <a:t>Nước</a:t>
            </a:r>
            <a:r>
              <a:rPr lang="en-US" sz="2800" b="1" i="1" dirty="0" smtClean="0">
                <a:solidFill>
                  <a:schemeClr val="bg2">
                    <a:lumMod val="10000"/>
                  </a:schemeClr>
                </a:solidFill>
                <a:latin typeface="Cambria" pitchFamily="18" charset="0"/>
              </a:rPr>
              <a:t> </a:t>
            </a:r>
            <a:r>
              <a:rPr lang="en-US" sz="2800" i="1" dirty="0" smtClean="0">
                <a:solidFill>
                  <a:schemeClr val="bg2">
                    <a:lumMod val="10000"/>
                  </a:schemeClr>
                </a:solidFill>
                <a:latin typeface="Cambria" pitchFamily="18" charset="0"/>
              </a:rPr>
              <a:t> </a:t>
            </a:r>
            <a:r>
              <a:rPr lang="en-US" sz="2800" i="1" dirty="0" err="1" smtClean="0">
                <a:solidFill>
                  <a:schemeClr val="bg2">
                    <a:lumMod val="10000"/>
                  </a:schemeClr>
                </a:solidFill>
                <a:latin typeface="Cambria" pitchFamily="18" charset="0"/>
              </a:rPr>
              <a:t>cho</a:t>
            </a:r>
            <a:r>
              <a:rPr lang="en-US" sz="2800" i="1" dirty="0" smtClean="0">
                <a:solidFill>
                  <a:schemeClr val="bg2">
                    <a:lumMod val="10000"/>
                  </a:schemeClr>
                </a:solidFill>
                <a:latin typeface="Cambria" pitchFamily="18" charset="0"/>
              </a:rPr>
              <a:t> </a:t>
            </a:r>
            <a:r>
              <a:rPr lang="en-US" sz="2800" i="1" dirty="0" err="1" smtClean="0">
                <a:solidFill>
                  <a:schemeClr val="bg2">
                    <a:lumMod val="10000"/>
                  </a:schemeClr>
                </a:solidFill>
                <a:latin typeface="Cambria" pitchFamily="18" charset="0"/>
              </a:rPr>
              <a:t>vào</a:t>
            </a:r>
            <a:r>
              <a:rPr lang="en-US" sz="2800" i="1" dirty="0" smtClean="0">
                <a:solidFill>
                  <a:schemeClr val="bg2">
                    <a:lumMod val="10000"/>
                  </a:schemeClr>
                </a:solidFill>
                <a:latin typeface="Cambria" pitchFamily="18" charset="0"/>
              </a:rPr>
              <a:t> </a:t>
            </a:r>
            <a:r>
              <a:rPr lang="en-US" sz="2800" i="1" dirty="0" err="1" smtClean="0">
                <a:solidFill>
                  <a:schemeClr val="bg2">
                    <a:lumMod val="10000"/>
                  </a:schemeClr>
                </a:solidFill>
                <a:latin typeface="Cambria" pitchFamily="18" charset="0"/>
              </a:rPr>
              <a:t>bắp</a:t>
            </a:r>
            <a:r>
              <a:rPr lang="en-US" sz="2800" i="1" dirty="0" smtClean="0">
                <a:solidFill>
                  <a:schemeClr val="bg2">
                    <a:lumMod val="10000"/>
                  </a:schemeClr>
                </a:solidFill>
                <a:latin typeface="Cambria" pitchFamily="18" charset="0"/>
              </a:rPr>
              <a:t> </a:t>
            </a:r>
            <a:r>
              <a:rPr lang="en-US" sz="2800" i="1" dirty="0" err="1" smtClean="0">
                <a:solidFill>
                  <a:schemeClr val="bg2">
                    <a:lumMod val="10000"/>
                  </a:schemeClr>
                </a:solidFill>
                <a:latin typeface="Cambria" pitchFamily="18" charset="0"/>
              </a:rPr>
              <a:t>cải</a:t>
            </a:r>
            <a:r>
              <a:rPr lang="en-US" sz="2800" i="1" dirty="0" smtClean="0">
                <a:solidFill>
                  <a:schemeClr val="bg2">
                    <a:lumMod val="10000"/>
                  </a:schemeClr>
                </a:solidFill>
                <a:latin typeface="Cambria" pitchFamily="18" charset="0"/>
              </a:rPr>
              <a:t> </a:t>
            </a:r>
            <a:r>
              <a:rPr lang="en-US" sz="2800" i="1" dirty="0" err="1" smtClean="0">
                <a:solidFill>
                  <a:schemeClr val="bg2">
                    <a:lumMod val="10000"/>
                  </a:schemeClr>
                </a:solidFill>
                <a:latin typeface="Cambria" pitchFamily="18" charset="0"/>
              </a:rPr>
              <a:t>tím</a:t>
            </a:r>
            <a:r>
              <a:rPr lang="en-US" sz="2800" i="1" dirty="0" smtClean="0">
                <a:solidFill>
                  <a:schemeClr val="bg2">
                    <a:lumMod val="10000"/>
                  </a:schemeClr>
                </a:solidFill>
                <a:latin typeface="Cambria" pitchFamily="18" charset="0"/>
              </a:rPr>
              <a:t> </a:t>
            </a:r>
            <a:r>
              <a:rPr lang="en-US" sz="2800" i="1" dirty="0" err="1" smtClean="0">
                <a:solidFill>
                  <a:schemeClr val="bg2">
                    <a:lumMod val="10000"/>
                  </a:schemeClr>
                </a:solidFill>
                <a:latin typeface="Cambria" pitchFamily="18" charset="0"/>
              </a:rPr>
              <a:t>không</a:t>
            </a:r>
            <a:r>
              <a:rPr lang="en-US" sz="2800" i="1" dirty="0" smtClean="0">
                <a:solidFill>
                  <a:schemeClr val="bg2">
                    <a:lumMod val="10000"/>
                  </a:schemeClr>
                </a:solidFill>
                <a:latin typeface="Cambria" pitchFamily="18" charset="0"/>
              </a:rPr>
              <a:t> </a:t>
            </a:r>
            <a:r>
              <a:rPr lang="en-US" sz="2800" i="1" dirty="0" err="1" smtClean="0">
                <a:solidFill>
                  <a:schemeClr val="bg2">
                    <a:lumMod val="10000"/>
                  </a:schemeClr>
                </a:solidFill>
                <a:latin typeface="Cambria" pitchFamily="18" charset="0"/>
              </a:rPr>
              <a:t>bị</a:t>
            </a:r>
            <a:r>
              <a:rPr lang="en-US" sz="2800" i="1" dirty="0" smtClean="0">
                <a:solidFill>
                  <a:schemeClr val="bg2">
                    <a:lumMod val="10000"/>
                  </a:schemeClr>
                </a:solidFill>
                <a:latin typeface="Cambria" pitchFamily="18" charset="0"/>
              </a:rPr>
              <a:t> </a:t>
            </a:r>
            <a:r>
              <a:rPr lang="en-US" sz="2800" i="1" dirty="0" err="1" smtClean="0">
                <a:solidFill>
                  <a:schemeClr val="bg2">
                    <a:lumMod val="10000"/>
                  </a:schemeClr>
                </a:solidFill>
                <a:latin typeface="Cambria" pitchFamily="18" charset="0"/>
              </a:rPr>
              <a:t>đổi</a:t>
            </a:r>
            <a:r>
              <a:rPr lang="en-US" sz="2800" i="1" dirty="0" smtClean="0">
                <a:solidFill>
                  <a:schemeClr val="bg2">
                    <a:lumMod val="10000"/>
                  </a:schemeClr>
                </a:solidFill>
                <a:latin typeface="Cambria" pitchFamily="18" charset="0"/>
              </a:rPr>
              <a:t> </a:t>
            </a:r>
            <a:r>
              <a:rPr lang="en-US" sz="2800" i="1" dirty="0" err="1" smtClean="0">
                <a:solidFill>
                  <a:schemeClr val="bg2">
                    <a:lumMod val="10000"/>
                  </a:schemeClr>
                </a:solidFill>
                <a:latin typeface="Cambria" pitchFamily="18" charset="0"/>
              </a:rPr>
              <a:t>màu</a:t>
            </a:r>
            <a:r>
              <a:rPr lang="en-US" sz="2800" i="1" dirty="0" smtClean="0">
                <a:solidFill>
                  <a:schemeClr val="bg2">
                    <a:lumMod val="10000"/>
                  </a:schemeClr>
                </a:solidFill>
                <a:latin typeface="Cambria" pitchFamily="18" charset="0"/>
              </a:rPr>
              <a:t> </a:t>
            </a:r>
            <a:r>
              <a:rPr lang="en-US" sz="2800" i="1" dirty="0" err="1" smtClean="0">
                <a:solidFill>
                  <a:schemeClr val="bg2">
                    <a:lumMod val="10000"/>
                  </a:schemeClr>
                </a:solidFill>
                <a:latin typeface="Cambria" pitchFamily="18" charset="0"/>
              </a:rPr>
              <a:t>là</a:t>
            </a:r>
            <a:r>
              <a:rPr lang="en-US" sz="2800" i="1" dirty="0" smtClean="0">
                <a:solidFill>
                  <a:schemeClr val="bg2">
                    <a:lumMod val="10000"/>
                  </a:schemeClr>
                </a:solidFill>
                <a:latin typeface="Cambria" pitchFamily="18" charset="0"/>
              </a:rPr>
              <a:t> do </a:t>
            </a:r>
            <a:r>
              <a:rPr lang="en-US" sz="2800" i="1" dirty="0" err="1" smtClean="0">
                <a:solidFill>
                  <a:schemeClr val="bg2">
                    <a:lumMod val="10000"/>
                  </a:schemeClr>
                </a:solidFill>
                <a:latin typeface="Cambria" pitchFamily="18" charset="0"/>
              </a:rPr>
              <a:t>nước</a:t>
            </a:r>
            <a:r>
              <a:rPr lang="en-US" sz="2800" i="1" dirty="0" smtClean="0">
                <a:solidFill>
                  <a:schemeClr val="bg2">
                    <a:lumMod val="10000"/>
                  </a:schemeClr>
                </a:solidFill>
                <a:latin typeface="Cambria" pitchFamily="18" charset="0"/>
              </a:rPr>
              <a:t> </a:t>
            </a:r>
            <a:r>
              <a:rPr lang="en-US" sz="2800" i="1" dirty="0" err="1" smtClean="0">
                <a:solidFill>
                  <a:schemeClr val="bg2">
                    <a:lumMod val="10000"/>
                  </a:schemeClr>
                </a:solidFill>
                <a:latin typeface="Cambria" pitchFamily="18" charset="0"/>
              </a:rPr>
              <a:t>có</a:t>
            </a:r>
            <a:r>
              <a:rPr lang="en-US" sz="2800" i="1" dirty="0" smtClean="0">
                <a:solidFill>
                  <a:schemeClr val="bg2">
                    <a:lumMod val="10000"/>
                  </a:schemeClr>
                </a:solidFill>
                <a:latin typeface="Cambria" pitchFamily="18" charset="0"/>
              </a:rPr>
              <a:t> </a:t>
            </a:r>
            <a:r>
              <a:rPr lang="en-US" sz="2800" i="1" dirty="0" err="1" smtClean="0">
                <a:solidFill>
                  <a:schemeClr val="bg2">
                    <a:lumMod val="10000"/>
                  </a:schemeClr>
                </a:solidFill>
                <a:latin typeface="Cambria" pitchFamily="18" charset="0"/>
              </a:rPr>
              <a:t>tính</a:t>
            </a:r>
            <a:r>
              <a:rPr lang="en-US" sz="2800" i="1" dirty="0" smtClean="0">
                <a:solidFill>
                  <a:schemeClr val="bg2">
                    <a:lumMod val="10000"/>
                  </a:schemeClr>
                </a:solidFill>
                <a:latin typeface="Cambria" pitchFamily="18" charset="0"/>
              </a:rPr>
              <a:t> </a:t>
            </a:r>
            <a:r>
              <a:rPr lang="en-US" sz="2800" i="1" dirty="0" err="1" smtClean="0">
                <a:solidFill>
                  <a:schemeClr val="bg2">
                    <a:lumMod val="10000"/>
                  </a:schemeClr>
                </a:solidFill>
                <a:latin typeface="Cambria" pitchFamily="18" charset="0"/>
              </a:rPr>
              <a:t>chất</a:t>
            </a:r>
            <a:r>
              <a:rPr lang="en-US" sz="2800" i="1" dirty="0" smtClean="0">
                <a:solidFill>
                  <a:schemeClr val="bg2">
                    <a:lumMod val="10000"/>
                  </a:schemeClr>
                </a:solidFill>
                <a:latin typeface="Cambria" pitchFamily="18" charset="0"/>
              </a:rPr>
              <a:t> </a:t>
            </a:r>
            <a:r>
              <a:rPr lang="en-US" sz="2800" b="1" i="1" u="sng" dirty="0" err="1" smtClean="0">
                <a:solidFill>
                  <a:schemeClr val="bg2">
                    <a:lumMod val="10000"/>
                  </a:schemeClr>
                </a:solidFill>
                <a:latin typeface="Cambria" pitchFamily="18" charset="0"/>
              </a:rPr>
              <a:t>trong</a:t>
            </a:r>
            <a:r>
              <a:rPr lang="en-US" sz="2800" b="1" i="1" u="sng" dirty="0" smtClean="0">
                <a:solidFill>
                  <a:schemeClr val="bg2">
                    <a:lumMod val="10000"/>
                  </a:schemeClr>
                </a:solidFill>
                <a:latin typeface="Cambria" pitchFamily="18" charset="0"/>
              </a:rPr>
              <a:t> </a:t>
            </a:r>
            <a:r>
              <a:rPr lang="en-US" sz="2800" b="1" i="1" u="sng" dirty="0" err="1" smtClean="0">
                <a:solidFill>
                  <a:schemeClr val="bg2">
                    <a:lumMod val="10000"/>
                  </a:schemeClr>
                </a:solidFill>
                <a:latin typeface="Cambria" pitchFamily="18" charset="0"/>
              </a:rPr>
              <a:t>suốt</a:t>
            </a:r>
            <a:r>
              <a:rPr lang="en-US" sz="2800" b="1" i="1" u="sng" dirty="0" smtClean="0">
                <a:solidFill>
                  <a:schemeClr val="bg2">
                    <a:lumMod val="10000"/>
                  </a:schemeClr>
                </a:solidFill>
                <a:latin typeface="Cambria" pitchFamily="18" charset="0"/>
              </a:rPr>
              <a:t>, </a:t>
            </a:r>
            <a:r>
              <a:rPr lang="en-US" sz="2800" b="1" i="1" u="sng" dirty="0" err="1" smtClean="0">
                <a:solidFill>
                  <a:schemeClr val="bg2">
                    <a:lumMod val="10000"/>
                  </a:schemeClr>
                </a:solidFill>
                <a:latin typeface="Cambria" pitchFamily="18" charset="0"/>
              </a:rPr>
              <a:t>không</a:t>
            </a:r>
            <a:r>
              <a:rPr lang="en-US" sz="2800" b="1" i="1" u="sng" dirty="0" smtClean="0">
                <a:solidFill>
                  <a:schemeClr val="bg2">
                    <a:lumMod val="10000"/>
                  </a:schemeClr>
                </a:solidFill>
                <a:latin typeface="Cambria" pitchFamily="18" charset="0"/>
              </a:rPr>
              <a:t> </a:t>
            </a:r>
            <a:r>
              <a:rPr lang="en-US" sz="2800" b="1" i="1" u="sng" dirty="0" err="1" smtClean="0">
                <a:solidFill>
                  <a:schemeClr val="bg2">
                    <a:lumMod val="10000"/>
                  </a:schemeClr>
                </a:solidFill>
                <a:latin typeface="Cambria" pitchFamily="18" charset="0"/>
              </a:rPr>
              <a:t>màu</a:t>
            </a:r>
            <a:r>
              <a:rPr lang="en-US" sz="2800" b="1" i="1" u="sng" dirty="0" smtClean="0">
                <a:solidFill>
                  <a:schemeClr val="bg2">
                    <a:lumMod val="10000"/>
                  </a:schemeClr>
                </a:solidFill>
                <a:latin typeface="Cambria" pitchFamily="18" charset="0"/>
              </a:rPr>
              <a:t>.</a:t>
            </a:r>
          </a:p>
          <a:p>
            <a:pPr marL="457200" indent="-457200">
              <a:lnSpc>
                <a:spcPct val="150000"/>
              </a:lnSpc>
              <a:buFontTx/>
              <a:buChar char="-"/>
            </a:pPr>
            <a:r>
              <a:rPr lang="en-US" sz="2800" b="1" i="1" dirty="0" err="1" smtClean="0">
                <a:solidFill>
                  <a:schemeClr val="bg2">
                    <a:lumMod val="10000"/>
                  </a:schemeClr>
                </a:solidFill>
                <a:latin typeface="Cambria" pitchFamily="18" charset="0"/>
              </a:rPr>
              <a:t>Chanh</a:t>
            </a:r>
            <a:r>
              <a:rPr lang="en-US" sz="2800" b="1" i="1" dirty="0" smtClean="0">
                <a:solidFill>
                  <a:schemeClr val="bg2">
                    <a:lumMod val="10000"/>
                  </a:schemeClr>
                </a:solidFill>
                <a:latin typeface="Cambria" pitchFamily="18" charset="0"/>
              </a:rPr>
              <a:t> </a:t>
            </a:r>
            <a:r>
              <a:rPr lang="en-US" sz="2800" i="1" dirty="0" err="1" smtClean="0">
                <a:solidFill>
                  <a:schemeClr val="bg2">
                    <a:lumMod val="10000"/>
                  </a:schemeClr>
                </a:solidFill>
                <a:latin typeface="Cambria" pitchFamily="18" charset="0"/>
              </a:rPr>
              <a:t>chứa</a:t>
            </a:r>
            <a:r>
              <a:rPr lang="en-US" sz="2800" i="1" dirty="0" smtClean="0">
                <a:solidFill>
                  <a:schemeClr val="bg2">
                    <a:lumMod val="10000"/>
                  </a:schemeClr>
                </a:solidFill>
                <a:latin typeface="Cambria" pitchFamily="18" charset="0"/>
              </a:rPr>
              <a:t> </a:t>
            </a:r>
            <a:r>
              <a:rPr lang="en-US" sz="2800" i="1" dirty="0" err="1" smtClean="0">
                <a:solidFill>
                  <a:schemeClr val="bg2">
                    <a:lumMod val="10000"/>
                  </a:schemeClr>
                </a:solidFill>
                <a:latin typeface="Cambria" pitchFamily="18" charset="0"/>
              </a:rPr>
              <a:t>axit</a:t>
            </a:r>
            <a:r>
              <a:rPr lang="en-US" sz="2800" i="1" dirty="0" smtClean="0">
                <a:solidFill>
                  <a:schemeClr val="bg2">
                    <a:lumMod val="10000"/>
                  </a:schemeClr>
                </a:solidFill>
                <a:latin typeface="Cambria" pitchFamily="18" charset="0"/>
              </a:rPr>
              <a:t> </a:t>
            </a:r>
            <a:r>
              <a:rPr lang="en-US" sz="2800" i="1" dirty="0" err="1" smtClean="0">
                <a:solidFill>
                  <a:schemeClr val="bg2">
                    <a:lumMod val="10000"/>
                  </a:schemeClr>
                </a:solidFill>
                <a:latin typeface="Cambria" pitchFamily="18" charset="0"/>
              </a:rPr>
              <a:t>nên</a:t>
            </a:r>
            <a:r>
              <a:rPr lang="en-US" sz="2800" i="1" dirty="0" smtClean="0">
                <a:solidFill>
                  <a:schemeClr val="bg2">
                    <a:lumMod val="10000"/>
                  </a:schemeClr>
                </a:solidFill>
                <a:latin typeface="Cambria" pitchFamily="18" charset="0"/>
              </a:rPr>
              <a:t> </a:t>
            </a:r>
            <a:r>
              <a:rPr lang="en-US" sz="2800" i="1" dirty="0" err="1" smtClean="0">
                <a:solidFill>
                  <a:schemeClr val="bg2">
                    <a:lumMod val="10000"/>
                  </a:schemeClr>
                </a:solidFill>
                <a:latin typeface="Cambria" pitchFamily="18" charset="0"/>
              </a:rPr>
              <a:t>làm</a:t>
            </a:r>
            <a:r>
              <a:rPr lang="en-US" sz="2800" i="1" dirty="0" smtClean="0">
                <a:solidFill>
                  <a:schemeClr val="bg2">
                    <a:lumMod val="10000"/>
                  </a:schemeClr>
                </a:solidFill>
                <a:latin typeface="Cambria" pitchFamily="18" charset="0"/>
              </a:rPr>
              <a:t> </a:t>
            </a:r>
            <a:r>
              <a:rPr lang="en-US" sz="2800" i="1" dirty="0" err="1" smtClean="0">
                <a:solidFill>
                  <a:schemeClr val="bg2">
                    <a:lumMod val="10000"/>
                  </a:schemeClr>
                </a:solidFill>
                <a:latin typeface="Cambria" pitchFamily="18" charset="0"/>
              </a:rPr>
              <a:t>cho</a:t>
            </a:r>
            <a:r>
              <a:rPr lang="en-US" sz="2800" i="1" dirty="0" smtClean="0">
                <a:solidFill>
                  <a:schemeClr val="bg2">
                    <a:lumMod val="10000"/>
                  </a:schemeClr>
                </a:solidFill>
                <a:latin typeface="Cambria" pitchFamily="18" charset="0"/>
              </a:rPr>
              <a:t> </a:t>
            </a:r>
            <a:r>
              <a:rPr lang="en-US" sz="2800" i="1" dirty="0" err="1" smtClean="0">
                <a:solidFill>
                  <a:schemeClr val="bg2">
                    <a:lumMod val="10000"/>
                  </a:schemeClr>
                </a:solidFill>
                <a:latin typeface="Cambria" pitchFamily="18" charset="0"/>
              </a:rPr>
              <a:t>nước</a:t>
            </a:r>
            <a:r>
              <a:rPr lang="en-US" sz="2800" i="1" dirty="0" smtClean="0">
                <a:solidFill>
                  <a:schemeClr val="bg2">
                    <a:lumMod val="10000"/>
                  </a:schemeClr>
                </a:solidFill>
                <a:latin typeface="Cambria" pitchFamily="18" charset="0"/>
              </a:rPr>
              <a:t> </a:t>
            </a:r>
            <a:r>
              <a:rPr lang="en-US" sz="2800" i="1" dirty="0" err="1" smtClean="0">
                <a:solidFill>
                  <a:schemeClr val="bg2">
                    <a:lumMod val="10000"/>
                  </a:schemeClr>
                </a:solidFill>
                <a:latin typeface="Cambria" pitchFamily="18" charset="0"/>
              </a:rPr>
              <a:t>bắp</a:t>
            </a:r>
            <a:r>
              <a:rPr lang="en-US" sz="2800" i="1" dirty="0" smtClean="0">
                <a:solidFill>
                  <a:schemeClr val="bg2">
                    <a:lumMod val="10000"/>
                  </a:schemeClr>
                </a:solidFill>
                <a:latin typeface="Cambria" pitchFamily="18" charset="0"/>
              </a:rPr>
              <a:t> </a:t>
            </a:r>
            <a:r>
              <a:rPr lang="en-US" sz="2800" i="1" dirty="0" err="1" smtClean="0">
                <a:solidFill>
                  <a:schemeClr val="bg2">
                    <a:lumMod val="10000"/>
                  </a:schemeClr>
                </a:solidFill>
                <a:latin typeface="Cambria" pitchFamily="18" charset="0"/>
              </a:rPr>
              <a:t>cải</a:t>
            </a:r>
            <a:r>
              <a:rPr lang="en-US" sz="2800" i="1" dirty="0" smtClean="0">
                <a:solidFill>
                  <a:schemeClr val="bg2">
                    <a:lumMod val="10000"/>
                  </a:schemeClr>
                </a:solidFill>
                <a:latin typeface="Cambria" pitchFamily="18" charset="0"/>
              </a:rPr>
              <a:t> </a:t>
            </a:r>
            <a:r>
              <a:rPr lang="en-US" sz="2800" i="1" dirty="0" err="1" smtClean="0">
                <a:solidFill>
                  <a:schemeClr val="bg2">
                    <a:lumMod val="10000"/>
                  </a:schemeClr>
                </a:solidFill>
                <a:latin typeface="Cambria" pitchFamily="18" charset="0"/>
              </a:rPr>
              <a:t>tím</a:t>
            </a:r>
            <a:r>
              <a:rPr lang="en-US" sz="2800" i="1" dirty="0" smtClean="0">
                <a:solidFill>
                  <a:schemeClr val="bg2">
                    <a:lumMod val="10000"/>
                  </a:schemeClr>
                </a:solidFill>
                <a:latin typeface="Cambria" pitchFamily="18" charset="0"/>
              </a:rPr>
              <a:t> </a:t>
            </a:r>
            <a:r>
              <a:rPr lang="en-US" sz="2800" i="1" dirty="0" err="1" smtClean="0">
                <a:solidFill>
                  <a:schemeClr val="bg2">
                    <a:lumMod val="10000"/>
                  </a:schemeClr>
                </a:solidFill>
                <a:latin typeface="Cambria" pitchFamily="18" charset="0"/>
              </a:rPr>
              <a:t>chuyển</a:t>
            </a:r>
            <a:r>
              <a:rPr lang="en-US" sz="2800" i="1" dirty="0" smtClean="0">
                <a:solidFill>
                  <a:schemeClr val="bg2">
                    <a:lumMod val="10000"/>
                  </a:schemeClr>
                </a:solidFill>
                <a:latin typeface="Cambria" pitchFamily="18" charset="0"/>
              </a:rPr>
              <a:t> </a:t>
            </a:r>
            <a:r>
              <a:rPr lang="en-US" sz="2800" i="1" dirty="0" err="1" smtClean="0">
                <a:solidFill>
                  <a:schemeClr val="bg2">
                    <a:lumMod val="10000"/>
                  </a:schemeClr>
                </a:solidFill>
                <a:latin typeface="Cambria" pitchFamily="18" charset="0"/>
              </a:rPr>
              <a:t>thành</a:t>
            </a:r>
            <a:r>
              <a:rPr lang="en-US" sz="2800" i="1" dirty="0" smtClean="0">
                <a:solidFill>
                  <a:schemeClr val="bg2">
                    <a:lumMod val="10000"/>
                  </a:schemeClr>
                </a:solidFill>
                <a:latin typeface="Cambria" pitchFamily="18" charset="0"/>
              </a:rPr>
              <a:t> </a:t>
            </a:r>
            <a:r>
              <a:rPr lang="en-US" sz="2800" i="1" dirty="0" err="1" smtClean="0">
                <a:solidFill>
                  <a:schemeClr val="bg2">
                    <a:lumMod val="10000"/>
                  </a:schemeClr>
                </a:solidFill>
                <a:latin typeface="Cambria" pitchFamily="18" charset="0"/>
              </a:rPr>
              <a:t>nước</a:t>
            </a:r>
            <a:r>
              <a:rPr lang="en-US" sz="2800" i="1" dirty="0" smtClean="0">
                <a:solidFill>
                  <a:schemeClr val="bg2">
                    <a:lumMod val="10000"/>
                  </a:schemeClr>
                </a:solidFill>
                <a:latin typeface="Cambria" pitchFamily="18" charset="0"/>
              </a:rPr>
              <a:t> </a:t>
            </a:r>
            <a:r>
              <a:rPr lang="en-US" sz="2800" b="1" i="1" u="sng" dirty="0" err="1" smtClean="0">
                <a:solidFill>
                  <a:schemeClr val="bg2">
                    <a:lumMod val="10000"/>
                  </a:schemeClr>
                </a:solidFill>
                <a:latin typeface="Cambria" pitchFamily="18" charset="0"/>
              </a:rPr>
              <a:t>màu</a:t>
            </a:r>
            <a:r>
              <a:rPr lang="en-US" sz="2800" b="1" i="1" u="sng" dirty="0" smtClean="0">
                <a:solidFill>
                  <a:schemeClr val="bg2">
                    <a:lumMod val="10000"/>
                  </a:schemeClr>
                </a:solidFill>
                <a:latin typeface="Cambria" pitchFamily="18" charset="0"/>
              </a:rPr>
              <a:t> </a:t>
            </a:r>
            <a:r>
              <a:rPr lang="en-US" sz="2800" b="1" i="1" u="sng" dirty="0" err="1" smtClean="0">
                <a:solidFill>
                  <a:schemeClr val="bg2">
                    <a:lumMod val="10000"/>
                  </a:schemeClr>
                </a:solidFill>
                <a:latin typeface="Cambria" pitchFamily="18" charset="0"/>
              </a:rPr>
              <a:t>hồng</a:t>
            </a:r>
            <a:r>
              <a:rPr lang="en-US" sz="2800" i="1" dirty="0" smtClean="0">
                <a:solidFill>
                  <a:schemeClr val="bg2">
                    <a:lumMod val="10000"/>
                  </a:schemeClr>
                </a:solidFill>
                <a:latin typeface="Cambria" pitchFamily="18" charset="0"/>
              </a:rPr>
              <a:t>.</a:t>
            </a:r>
          </a:p>
          <a:p>
            <a:pPr marL="457200" indent="-457200">
              <a:lnSpc>
                <a:spcPct val="150000"/>
              </a:lnSpc>
              <a:buFontTx/>
              <a:buChar char="-"/>
            </a:pPr>
            <a:r>
              <a:rPr lang="en-US" sz="2800" b="1" i="1" dirty="0" err="1" smtClean="0">
                <a:solidFill>
                  <a:schemeClr val="bg2">
                    <a:lumMod val="10000"/>
                  </a:schemeClr>
                </a:solidFill>
                <a:latin typeface="Cambria" pitchFamily="18" charset="0"/>
              </a:rPr>
              <a:t>Xà</a:t>
            </a:r>
            <a:r>
              <a:rPr lang="en-US" sz="2800" b="1" i="1" dirty="0" smtClean="0">
                <a:solidFill>
                  <a:schemeClr val="bg2">
                    <a:lumMod val="10000"/>
                  </a:schemeClr>
                </a:solidFill>
                <a:latin typeface="Cambria" pitchFamily="18" charset="0"/>
              </a:rPr>
              <a:t> </a:t>
            </a:r>
            <a:r>
              <a:rPr lang="en-US" sz="2800" b="1" i="1" dirty="0" err="1" smtClean="0">
                <a:solidFill>
                  <a:schemeClr val="bg2">
                    <a:lumMod val="10000"/>
                  </a:schemeClr>
                </a:solidFill>
                <a:latin typeface="Cambria" pitchFamily="18" charset="0"/>
              </a:rPr>
              <a:t>phòng</a:t>
            </a:r>
            <a:r>
              <a:rPr lang="en-US" sz="2800" b="1" i="1" dirty="0" smtClean="0">
                <a:solidFill>
                  <a:schemeClr val="bg2">
                    <a:lumMod val="10000"/>
                  </a:schemeClr>
                </a:solidFill>
                <a:latin typeface="Cambria" pitchFamily="18" charset="0"/>
              </a:rPr>
              <a:t> </a:t>
            </a:r>
            <a:r>
              <a:rPr lang="en-US" sz="2800" i="1" dirty="0" err="1" smtClean="0">
                <a:solidFill>
                  <a:schemeClr val="bg2">
                    <a:lumMod val="10000"/>
                  </a:schemeClr>
                </a:solidFill>
                <a:latin typeface="Cambria" pitchFamily="18" charset="0"/>
              </a:rPr>
              <a:t>chứa</a:t>
            </a:r>
            <a:r>
              <a:rPr lang="en-US" sz="2800" i="1" dirty="0" smtClean="0">
                <a:solidFill>
                  <a:schemeClr val="bg2">
                    <a:lumMod val="10000"/>
                  </a:schemeClr>
                </a:solidFill>
                <a:latin typeface="Cambria" pitchFamily="18" charset="0"/>
              </a:rPr>
              <a:t> </a:t>
            </a:r>
            <a:r>
              <a:rPr lang="en-US" sz="2800" i="1" dirty="0" err="1" smtClean="0">
                <a:solidFill>
                  <a:schemeClr val="bg2">
                    <a:lumMod val="10000"/>
                  </a:schemeClr>
                </a:solidFill>
                <a:latin typeface="Cambria" pitchFamily="18" charset="0"/>
              </a:rPr>
              <a:t>bajo</a:t>
            </a:r>
            <a:r>
              <a:rPr lang="en-US" sz="2800" i="1" dirty="0" smtClean="0">
                <a:solidFill>
                  <a:schemeClr val="bg2">
                    <a:lumMod val="10000"/>
                  </a:schemeClr>
                </a:solidFill>
                <a:latin typeface="Cambria" pitchFamily="18" charset="0"/>
              </a:rPr>
              <a:t> </a:t>
            </a:r>
            <a:r>
              <a:rPr lang="en-US" sz="2800" i="1" dirty="0" err="1" smtClean="0">
                <a:solidFill>
                  <a:schemeClr val="bg2">
                    <a:lumMod val="10000"/>
                  </a:schemeClr>
                </a:solidFill>
                <a:latin typeface="Cambria" pitchFamily="18" charset="0"/>
              </a:rPr>
              <a:t>nên</a:t>
            </a:r>
            <a:r>
              <a:rPr lang="en-US" sz="2800" i="1" dirty="0" smtClean="0">
                <a:solidFill>
                  <a:schemeClr val="bg2">
                    <a:lumMod val="10000"/>
                  </a:schemeClr>
                </a:solidFill>
                <a:latin typeface="Cambria" pitchFamily="18" charset="0"/>
              </a:rPr>
              <a:t> </a:t>
            </a:r>
            <a:r>
              <a:rPr lang="en-US" sz="2800" i="1" dirty="0" err="1" smtClean="0">
                <a:solidFill>
                  <a:schemeClr val="bg2">
                    <a:lumMod val="10000"/>
                  </a:schemeClr>
                </a:solidFill>
                <a:latin typeface="Cambria" pitchFamily="18" charset="0"/>
              </a:rPr>
              <a:t>làm</a:t>
            </a:r>
            <a:r>
              <a:rPr lang="en-US" sz="2800" i="1" dirty="0" smtClean="0">
                <a:solidFill>
                  <a:schemeClr val="bg2">
                    <a:lumMod val="10000"/>
                  </a:schemeClr>
                </a:solidFill>
                <a:latin typeface="Cambria" pitchFamily="18" charset="0"/>
              </a:rPr>
              <a:t> </a:t>
            </a:r>
            <a:r>
              <a:rPr lang="en-US" sz="2800" i="1" dirty="0" err="1" smtClean="0">
                <a:solidFill>
                  <a:schemeClr val="bg2">
                    <a:lumMod val="10000"/>
                  </a:schemeClr>
                </a:solidFill>
                <a:latin typeface="Cambria" pitchFamily="18" charset="0"/>
              </a:rPr>
              <a:t>cho</a:t>
            </a:r>
            <a:r>
              <a:rPr lang="en-US" sz="2800" i="1" dirty="0" smtClean="0">
                <a:solidFill>
                  <a:schemeClr val="bg2">
                    <a:lumMod val="10000"/>
                  </a:schemeClr>
                </a:solidFill>
                <a:latin typeface="Cambria" pitchFamily="18" charset="0"/>
              </a:rPr>
              <a:t> </a:t>
            </a:r>
            <a:r>
              <a:rPr lang="en-US" sz="2800" i="1" dirty="0" err="1" smtClean="0">
                <a:solidFill>
                  <a:schemeClr val="bg2">
                    <a:lumMod val="10000"/>
                  </a:schemeClr>
                </a:solidFill>
                <a:latin typeface="Cambria" pitchFamily="18" charset="0"/>
              </a:rPr>
              <a:t>nước</a:t>
            </a:r>
            <a:r>
              <a:rPr lang="en-US" sz="2800" i="1" dirty="0" smtClean="0">
                <a:solidFill>
                  <a:schemeClr val="bg2">
                    <a:lumMod val="10000"/>
                  </a:schemeClr>
                </a:solidFill>
                <a:latin typeface="Cambria" pitchFamily="18" charset="0"/>
              </a:rPr>
              <a:t> </a:t>
            </a:r>
            <a:r>
              <a:rPr lang="en-US" sz="2800" i="1" dirty="0" err="1" smtClean="0">
                <a:solidFill>
                  <a:schemeClr val="bg2">
                    <a:lumMod val="10000"/>
                  </a:schemeClr>
                </a:solidFill>
                <a:latin typeface="Cambria" pitchFamily="18" charset="0"/>
              </a:rPr>
              <a:t>bắp</a:t>
            </a:r>
            <a:r>
              <a:rPr lang="en-US" sz="2800" i="1" dirty="0" smtClean="0">
                <a:solidFill>
                  <a:schemeClr val="bg2">
                    <a:lumMod val="10000"/>
                  </a:schemeClr>
                </a:solidFill>
                <a:latin typeface="Cambria" pitchFamily="18" charset="0"/>
              </a:rPr>
              <a:t> </a:t>
            </a:r>
            <a:r>
              <a:rPr lang="en-US" sz="2800" i="1" dirty="0" err="1" smtClean="0">
                <a:solidFill>
                  <a:schemeClr val="bg2">
                    <a:lumMod val="10000"/>
                  </a:schemeClr>
                </a:solidFill>
                <a:latin typeface="Cambria" pitchFamily="18" charset="0"/>
              </a:rPr>
              <a:t>cải</a:t>
            </a:r>
            <a:r>
              <a:rPr lang="en-US" sz="2800" i="1" dirty="0" smtClean="0">
                <a:solidFill>
                  <a:schemeClr val="bg2">
                    <a:lumMod val="10000"/>
                  </a:schemeClr>
                </a:solidFill>
                <a:latin typeface="Cambria" pitchFamily="18" charset="0"/>
              </a:rPr>
              <a:t> </a:t>
            </a:r>
            <a:r>
              <a:rPr lang="en-US" sz="2800" i="1" dirty="0" err="1" smtClean="0">
                <a:solidFill>
                  <a:schemeClr val="bg2">
                    <a:lumMod val="10000"/>
                  </a:schemeClr>
                </a:solidFill>
                <a:latin typeface="Cambria" pitchFamily="18" charset="0"/>
              </a:rPr>
              <a:t>tím</a:t>
            </a:r>
            <a:r>
              <a:rPr lang="en-US" sz="2800" i="1" dirty="0" smtClean="0">
                <a:solidFill>
                  <a:schemeClr val="bg2">
                    <a:lumMod val="10000"/>
                  </a:schemeClr>
                </a:solidFill>
                <a:latin typeface="Cambria" pitchFamily="18" charset="0"/>
              </a:rPr>
              <a:t> </a:t>
            </a:r>
            <a:r>
              <a:rPr lang="en-US" sz="2800" i="1" dirty="0" err="1" smtClean="0">
                <a:solidFill>
                  <a:schemeClr val="bg2">
                    <a:lumMod val="10000"/>
                  </a:schemeClr>
                </a:solidFill>
                <a:latin typeface="Cambria" pitchFamily="18" charset="0"/>
              </a:rPr>
              <a:t>chuyển</a:t>
            </a:r>
            <a:r>
              <a:rPr lang="en-US" sz="2800" i="1" dirty="0" smtClean="0">
                <a:solidFill>
                  <a:schemeClr val="bg2">
                    <a:lumMod val="10000"/>
                  </a:schemeClr>
                </a:solidFill>
                <a:latin typeface="Cambria" pitchFamily="18" charset="0"/>
              </a:rPr>
              <a:t> </a:t>
            </a:r>
            <a:r>
              <a:rPr lang="en-US" sz="2800" i="1" dirty="0" err="1" smtClean="0">
                <a:solidFill>
                  <a:schemeClr val="bg2">
                    <a:lumMod val="10000"/>
                  </a:schemeClr>
                </a:solidFill>
                <a:latin typeface="Cambria" pitchFamily="18" charset="0"/>
              </a:rPr>
              <a:t>thành</a:t>
            </a:r>
            <a:r>
              <a:rPr lang="en-US" sz="2800" i="1" dirty="0" smtClean="0">
                <a:solidFill>
                  <a:schemeClr val="bg2">
                    <a:lumMod val="10000"/>
                  </a:schemeClr>
                </a:solidFill>
                <a:latin typeface="Cambria" pitchFamily="18" charset="0"/>
              </a:rPr>
              <a:t> </a:t>
            </a:r>
            <a:r>
              <a:rPr lang="en-US" sz="2800" i="1" dirty="0" err="1" smtClean="0">
                <a:solidFill>
                  <a:schemeClr val="bg2">
                    <a:lumMod val="10000"/>
                  </a:schemeClr>
                </a:solidFill>
                <a:latin typeface="Cambria" pitchFamily="18" charset="0"/>
              </a:rPr>
              <a:t>nước</a:t>
            </a:r>
            <a:r>
              <a:rPr lang="en-US" sz="2800" i="1" dirty="0" smtClean="0">
                <a:solidFill>
                  <a:schemeClr val="bg2">
                    <a:lumMod val="10000"/>
                  </a:schemeClr>
                </a:solidFill>
                <a:latin typeface="Cambria" pitchFamily="18" charset="0"/>
              </a:rPr>
              <a:t> </a:t>
            </a:r>
            <a:r>
              <a:rPr lang="en-US" sz="2800" b="1" i="1" u="sng" dirty="0" err="1" smtClean="0">
                <a:solidFill>
                  <a:schemeClr val="bg2">
                    <a:lumMod val="10000"/>
                  </a:schemeClr>
                </a:solidFill>
                <a:latin typeface="Cambria" pitchFamily="18" charset="0"/>
              </a:rPr>
              <a:t>màu</a:t>
            </a:r>
            <a:r>
              <a:rPr lang="en-US" sz="2800" b="1" i="1" u="sng" dirty="0" smtClean="0">
                <a:solidFill>
                  <a:schemeClr val="bg2">
                    <a:lumMod val="10000"/>
                  </a:schemeClr>
                </a:solidFill>
                <a:latin typeface="Cambria" pitchFamily="18" charset="0"/>
              </a:rPr>
              <a:t> </a:t>
            </a:r>
            <a:r>
              <a:rPr lang="en-US" sz="2800" b="1" i="1" u="sng" dirty="0" err="1" smtClean="0">
                <a:solidFill>
                  <a:schemeClr val="bg2">
                    <a:lumMod val="10000"/>
                  </a:schemeClr>
                </a:solidFill>
                <a:latin typeface="Cambria" pitchFamily="18" charset="0"/>
              </a:rPr>
              <a:t>xanh</a:t>
            </a:r>
            <a:r>
              <a:rPr lang="en-US" sz="2800" i="1" dirty="0" smtClean="0">
                <a:solidFill>
                  <a:schemeClr val="bg2">
                    <a:lumMod val="10000"/>
                  </a:schemeClr>
                </a:solidFill>
                <a:latin typeface="Cambria" pitchFamily="18" charset="0"/>
              </a:rPr>
              <a:t>.</a:t>
            </a:r>
            <a:endParaRPr lang="en-US" sz="2800" b="1" i="1" dirty="0" smtClean="0">
              <a:solidFill>
                <a:schemeClr val="bg2">
                  <a:lumMod val="10000"/>
                </a:schemeClr>
              </a:solidFill>
              <a:latin typeface="Cambria" pitchFamily="18" charset="0"/>
            </a:endParaRPr>
          </a:p>
          <a:p>
            <a:pPr marL="457200" indent="-457200">
              <a:buFontTx/>
              <a:buChar char="-"/>
            </a:pPr>
            <a:endParaRPr lang="en-US" sz="2800" b="1" i="1" dirty="0" smtClean="0">
              <a:solidFill>
                <a:schemeClr val="bg2">
                  <a:lumMod val="10000"/>
                </a:schemeClr>
              </a:solidFill>
              <a:latin typeface="Cambria" pitchFamily="18" charset="0"/>
            </a:endParaRPr>
          </a:p>
          <a:p>
            <a:endParaRPr lang="en-US" sz="2800" b="1" dirty="0">
              <a:solidFill>
                <a:schemeClr val="bg2">
                  <a:lumMod val="10000"/>
                </a:schemeClr>
              </a:solidFill>
              <a:latin typeface="Cambr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418893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905000" y="2133600"/>
            <a:ext cx="5638800" cy="1676400"/>
          </a:xfrm>
          <a:prstGeom prst="rect">
            <a:avLst/>
          </a:prstGeom>
          <a:noFill/>
          <a:ln w="38100">
            <a:noFill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solidFill>
                  <a:schemeClr val="bg2">
                    <a:lumMod val="10000"/>
                  </a:schemeClr>
                </a:solidFill>
                <a:latin typeface="Cambria" pitchFamily="18" charset="0"/>
              </a:rPr>
              <a:t>BÉ LÀM THÍ NGHIỆM</a:t>
            </a:r>
            <a:endParaRPr lang="en-US" sz="4000" b="1" dirty="0">
              <a:solidFill>
                <a:schemeClr val="bg2">
                  <a:lumMod val="10000"/>
                </a:schemeClr>
              </a:solidFill>
              <a:latin typeface="Cambr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418893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891145" y="685800"/>
            <a:ext cx="5638800" cy="1676400"/>
          </a:xfrm>
          <a:prstGeom prst="rect">
            <a:avLst/>
          </a:prstGeom>
          <a:noFill/>
          <a:ln w="38100">
            <a:noFill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i="1" dirty="0" err="1" smtClean="0">
                <a:solidFill>
                  <a:schemeClr val="bg2">
                    <a:lumMod val="10000"/>
                  </a:schemeClr>
                </a:solidFill>
                <a:latin typeface="Cambria" pitchFamily="18" charset="0"/>
              </a:rPr>
              <a:t>Trò</a:t>
            </a:r>
            <a:r>
              <a:rPr lang="en-US" sz="4000" b="1" i="1" dirty="0" smtClean="0">
                <a:solidFill>
                  <a:schemeClr val="bg2">
                    <a:lumMod val="10000"/>
                  </a:schemeClr>
                </a:solidFill>
                <a:latin typeface="Cambria" pitchFamily="18" charset="0"/>
              </a:rPr>
              <a:t> </a:t>
            </a:r>
            <a:r>
              <a:rPr lang="en-US" sz="4000" b="1" i="1" dirty="0" err="1" smtClean="0">
                <a:solidFill>
                  <a:schemeClr val="bg2">
                    <a:lumMod val="10000"/>
                  </a:schemeClr>
                </a:solidFill>
                <a:latin typeface="Cambria" pitchFamily="18" charset="0"/>
              </a:rPr>
              <a:t>chơi</a:t>
            </a:r>
            <a:r>
              <a:rPr lang="en-US" sz="4000" b="1" dirty="0" smtClean="0">
                <a:solidFill>
                  <a:schemeClr val="bg2">
                    <a:lumMod val="10000"/>
                  </a:schemeClr>
                </a:solidFill>
                <a:latin typeface="Cambria" pitchFamily="18" charset="0"/>
              </a:rPr>
              <a:t>:</a:t>
            </a:r>
          </a:p>
          <a:p>
            <a:pPr algn="ctr"/>
            <a:endParaRPr lang="en-US" sz="4000" b="1" dirty="0">
              <a:solidFill>
                <a:schemeClr val="bg2">
                  <a:lumMod val="10000"/>
                </a:schemeClr>
              </a:solidFill>
              <a:latin typeface="Cambria" pitchFamily="18" charset="0"/>
            </a:endParaRPr>
          </a:p>
          <a:p>
            <a:pPr algn="ctr"/>
            <a:r>
              <a:rPr lang="en-US" sz="6000" b="1" dirty="0" smtClean="0">
                <a:solidFill>
                  <a:schemeClr val="bg2">
                    <a:lumMod val="10000"/>
                  </a:schemeClr>
                </a:solidFill>
                <a:latin typeface="Cambria" pitchFamily="18" charset="0"/>
              </a:rPr>
              <a:t>“CHUNG SỨC”</a:t>
            </a:r>
            <a:endParaRPr lang="en-US" sz="6000" b="1" dirty="0">
              <a:solidFill>
                <a:schemeClr val="bg2">
                  <a:lumMod val="10000"/>
                </a:schemeClr>
              </a:solidFill>
              <a:latin typeface="Cambria" pitchFamily="18" charset="0"/>
            </a:endParaRPr>
          </a:p>
        </p:txBody>
      </p:sp>
      <p:pic>
        <p:nvPicPr>
          <p:cNvPr id="7" name="Picture 3" descr="caryn_holding_hands_w_a_hb">
            <a:hlinkClick r:id="rId3" action="ppaction://hlinksldjump"/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5245" y="2600325"/>
            <a:ext cx="1485900" cy="1657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 descr="Fireworks-09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6086" y="2600325"/>
            <a:ext cx="1655273" cy="28859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5" descr="Fireworks-0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6086" y="2894239"/>
            <a:ext cx="3675920" cy="27268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6" descr="Fireworks-02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5144" y="3375745"/>
            <a:ext cx="2219948" cy="1590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6" descr="Fireworks-02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451" y="780615"/>
            <a:ext cx="2219948" cy="1590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4" descr="Fireworks-09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3762" y="3377909"/>
            <a:ext cx="1655273" cy="28859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406448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20782"/>
            <a:ext cx="9144000" cy="685800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>
              <a:solidFill>
                <a:schemeClr val="accent2">
                  <a:lumMod val="50000"/>
                </a:schemeClr>
              </a:solidFill>
              <a:latin typeface="Cambria" pitchFamily="18" charset="0"/>
            </a:endParaRPr>
          </a:p>
        </p:txBody>
      </p:sp>
      <p:sp>
        <p:nvSpPr>
          <p:cNvPr id="3" name="Oval 2"/>
          <p:cNvSpPr/>
          <p:nvPr/>
        </p:nvSpPr>
        <p:spPr>
          <a:xfrm>
            <a:off x="838200" y="550718"/>
            <a:ext cx="1524000" cy="1295400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  <a:ln w="57150"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 smtClean="0">
                <a:solidFill>
                  <a:schemeClr val="accent3">
                    <a:lumMod val="50000"/>
                  </a:schemeClr>
                </a:solidFill>
                <a:latin typeface="Cambria" pitchFamily="18" charset="0"/>
              </a:rPr>
              <a:t>1</a:t>
            </a:r>
            <a:endParaRPr lang="en-US" sz="6000" b="1" dirty="0">
              <a:solidFill>
                <a:schemeClr val="accent3">
                  <a:lumMod val="50000"/>
                </a:schemeClr>
              </a:solidFill>
              <a:latin typeface="Cambria" pitchFamily="18" charset="0"/>
            </a:endParaRPr>
          </a:p>
        </p:txBody>
      </p:sp>
      <p:sp>
        <p:nvSpPr>
          <p:cNvPr id="5" name="Oval 4"/>
          <p:cNvSpPr/>
          <p:nvPr/>
        </p:nvSpPr>
        <p:spPr>
          <a:xfrm>
            <a:off x="2819400" y="550718"/>
            <a:ext cx="1524000" cy="1295400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  <a:ln w="57150"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>
                <a:solidFill>
                  <a:schemeClr val="accent3">
                    <a:lumMod val="50000"/>
                  </a:schemeClr>
                </a:solidFill>
                <a:latin typeface="Cambria" pitchFamily="18" charset="0"/>
              </a:rPr>
              <a:t>2</a:t>
            </a:r>
          </a:p>
        </p:txBody>
      </p:sp>
      <p:sp>
        <p:nvSpPr>
          <p:cNvPr id="6" name="Oval 5"/>
          <p:cNvSpPr/>
          <p:nvPr/>
        </p:nvSpPr>
        <p:spPr>
          <a:xfrm>
            <a:off x="4620491" y="505691"/>
            <a:ext cx="1524000" cy="1295400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  <a:ln w="57150"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>
                <a:solidFill>
                  <a:schemeClr val="accent3">
                    <a:lumMod val="50000"/>
                  </a:schemeClr>
                </a:solidFill>
                <a:latin typeface="Cambria" pitchFamily="18" charset="0"/>
              </a:rPr>
              <a:t>3</a:t>
            </a:r>
          </a:p>
        </p:txBody>
      </p:sp>
      <p:sp>
        <p:nvSpPr>
          <p:cNvPr id="7" name="Oval 6"/>
          <p:cNvSpPr/>
          <p:nvPr/>
        </p:nvSpPr>
        <p:spPr>
          <a:xfrm>
            <a:off x="6705600" y="550718"/>
            <a:ext cx="1524000" cy="1295400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  <a:ln w="57150"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>
                <a:solidFill>
                  <a:schemeClr val="accent3">
                    <a:lumMod val="50000"/>
                  </a:schemeClr>
                </a:solidFill>
                <a:latin typeface="Cambria" pitchFamily="18" charset="0"/>
              </a:rPr>
              <a:t>4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838200" y="2667000"/>
            <a:ext cx="7848600" cy="762000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 smtClean="0">
                <a:solidFill>
                  <a:schemeClr val="accent2">
                    <a:lumMod val="50000"/>
                  </a:schemeClr>
                </a:solidFill>
                <a:latin typeface="Cambria" pitchFamily="18" charset="0"/>
              </a:rPr>
              <a:t>Hôm</a:t>
            </a:r>
            <a:r>
              <a:rPr lang="en-US" sz="2800" b="1" dirty="0" smtClean="0">
                <a:solidFill>
                  <a:schemeClr val="accent2">
                    <a:lumMod val="50000"/>
                  </a:schemeClr>
                </a:solidFill>
                <a:latin typeface="Cambria" pitchFamily="18" charset="0"/>
              </a:rPr>
              <a:t> nay </a:t>
            </a:r>
            <a:r>
              <a:rPr lang="en-US" sz="2800" b="1" dirty="0" err="1" smtClean="0">
                <a:solidFill>
                  <a:schemeClr val="accent2">
                    <a:lumMod val="50000"/>
                  </a:schemeClr>
                </a:solidFill>
                <a:latin typeface="Cambria" pitchFamily="18" charset="0"/>
              </a:rPr>
              <a:t>các</a:t>
            </a:r>
            <a:r>
              <a:rPr lang="en-US" sz="2800" b="1" dirty="0" smtClean="0">
                <a:solidFill>
                  <a:schemeClr val="accent2">
                    <a:lumMod val="50000"/>
                  </a:schemeClr>
                </a:solidFill>
                <a:latin typeface="Cambria" pitchFamily="18" charset="0"/>
              </a:rPr>
              <a:t> </a:t>
            </a:r>
            <a:r>
              <a:rPr lang="en-US" sz="2800" b="1" dirty="0" err="1" smtClean="0">
                <a:solidFill>
                  <a:schemeClr val="accent2">
                    <a:lumMod val="50000"/>
                  </a:schemeClr>
                </a:solidFill>
                <a:latin typeface="Cambria" pitchFamily="18" charset="0"/>
              </a:rPr>
              <a:t>bạn</a:t>
            </a:r>
            <a:r>
              <a:rPr lang="en-US" sz="2800" b="1" dirty="0" smtClean="0">
                <a:solidFill>
                  <a:schemeClr val="accent2">
                    <a:lumMod val="50000"/>
                  </a:schemeClr>
                </a:solidFill>
                <a:latin typeface="Cambria" pitchFamily="18" charset="0"/>
              </a:rPr>
              <a:t> </a:t>
            </a:r>
            <a:r>
              <a:rPr lang="en-US" sz="2800" b="1" dirty="0" err="1" smtClean="0">
                <a:solidFill>
                  <a:schemeClr val="accent2">
                    <a:lumMod val="50000"/>
                  </a:schemeClr>
                </a:solidFill>
                <a:latin typeface="Cambria" pitchFamily="18" charset="0"/>
              </a:rPr>
              <a:t>được</a:t>
            </a:r>
            <a:r>
              <a:rPr lang="en-US" sz="2800" b="1" dirty="0" smtClean="0">
                <a:solidFill>
                  <a:schemeClr val="accent2">
                    <a:lumMod val="50000"/>
                  </a:schemeClr>
                </a:solidFill>
                <a:latin typeface="Cambria" pitchFamily="18" charset="0"/>
              </a:rPr>
              <a:t> </a:t>
            </a:r>
            <a:r>
              <a:rPr lang="en-US" sz="2800" b="1" dirty="0" err="1" smtClean="0">
                <a:solidFill>
                  <a:schemeClr val="accent2">
                    <a:lumMod val="50000"/>
                  </a:schemeClr>
                </a:solidFill>
                <a:latin typeface="Cambria" pitchFamily="18" charset="0"/>
              </a:rPr>
              <a:t>tìm</a:t>
            </a:r>
            <a:r>
              <a:rPr lang="en-US" sz="2800" b="1" dirty="0" smtClean="0">
                <a:solidFill>
                  <a:schemeClr val="accent2">
                    <a:lumMod val="50000"/>
                  </a:schemeClr>
                </a:solidFill>
                <a:latin typeface="Cambria" pitchFamily="18" charset="0"/>
              </a:rPr>
              <a:t> </a:t>
            </a:r>
            <a:r>
              <a:rPr lang="en-US" sz="2800" b="1" dirty="0" err="1" smtClean="0">
                <a:solidFill>
                  <a:schemeClr val="accent2">
                    <a:lumMod val="50000"/>
                  </a:schemeClr>
                </a:solidFill>
                <a:latin typeface="Cambria" pitchFamily="18" charset="0"/>
              </a:rPr>
              <a:t>hiểu</a:t>
            </a:r>
            <a:r>
              <a:rPr lang="en-US" sz="2800" b="1" dirty="0" smtClean="0">
                <a:solidFill>
                  <a:schemeClr val="accent2">
                    <a:lumMod val="50000"/>
                  </a:schemeClr>
                </a:solidFill>
                <a:latin typeface="Cambria" pitchFamily="18" charset="0"/>
              </a:rPr>
              <a:t> </a:t>
            </a:r>
            <a:r>
              <a:rPr lang="en-US" sz="2800" b="1" dirty="0" err="1" smtClean="0">
                <a:solidFill>
                  <a:schemeClr val="accent2">
                    <a:lumMod val="50000"/>
                  </a:schemeClr>
                </a:solidFill>
                <a:latin typeface="Cambria" pitchFamily="18" charset="0"/>
              </a:rPr>
              <a:t>hoạt</a:t>
            </a:r>
            <a:r>
              <a:rPr lang="en-US" sz="2800" b="1" dirty="0" smtClean="0">
                <a:solidFill>
                  <a:schemeClr val="accent2">
                    <a:lumMod val="50000"/>
                  </a:schemeClr>
                </a:solidFill>
                <a:latin typeface="Cambria" pitchFamily="18" charset="0"/>
              </a:rPr>
              <a:t> </a:t>
            </a:r>
            <a:r>
              <a:rPr lang="en-US" sz="2800" b="1" dirty="0" err="1" smtClean="0">
                <a:solidFill>
                  <a:schemeClr val="accent2">
                    <a:lumMod val="50000"/>
                  </a:schemeClr>
                </a:solidFill>
                <a:latin typeface="Cambria" pitchFamily="18" charset="0"/>
              </a:rPr>
              <a:t>động</a:t>
            </a:r>
            <a:r>
              <a:rPr lang="en-US" sz="2800" b="1" dirty="0" smtClean="0">
                <a:solidFill>
                  <a:schemeClr val="accent2">
                    <a:lumMod val="50000"/>
                  </a:schemeClr>
                </a:solidFill>
                <a:latin typeface="Cambria" pitchFamily="18" charset="0"/>
              </a:rPr>
              <a:t> </a:t>
            </a:r>
            <a:r>
              <a:rPr lang="en-US" sz="2800" b="1" dirty="0" err="1" smtClean="0">
                <a:solidFill>
                  <a:schemeClr val="accent2">
                    <a:lumMod val="50000"/>
                  </a:schemeClr>
                </a:solidFill>
                <a:latin typeface="Cambria" pitchFamily="18" charset="0"/>
              </a:rPr>
              <a:t>gì</a:t>
            </a:r>
            <a:r>
              <a:rPr lang="en-US" sz="2800" b="1" dirty="0" smtClean="0">
                <a:solidFill>
                  <a:schemeClr val="accent2">
                    <a:lumMod val="50000"/>
                  </a:schemeClr>
                </a:solidFill>
                <a:latin typeface="Cambria" pitchFamily="18" charset="0"/>
              </a:rPr>
              <a:t>?</a:t>
            </a:r>
            <a:endParaRPr lang="en-US" sz="2800" b="1" dirty="0">
              <a:solidFill>
                <a:schemeClr val="accent2">
                  <a:lumMod val="50000"/>
                </a:schemeClr>
              </a:solidFill>
              <a:latin typeface="Cambria" pitchFamily="18" charset="0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838200" y="3581400"/>
            <a:ext cx="7848600" cy="762000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 smtClean="0">
                <a:solidFill>
                  <a:schemeClr val="accent4">
                    <a:lumMod val="50000"/>
                  </a:schemeClr>
                </a:solidFill>
                <a:latin typeface="Cambria" pitchFamily="18" charset="0"/>
              </a:rPr>
              <a:t>Khi</a:t>
            </a:r>
            <a:r>
              <a:rPr lang="en-US" sz="2400" b="1" dirty="0" smtClean="0">
                <a:solidFill>
                  <a:schemeClr val="accent4">
                    <a:lumMod val="50000"/>
                  </a:schemeClr>
                </a:solidFill>
                <a:latin typeface="Cambria" pitchFamily="18" charset="0"/>
              </a:rPr>
              <a:t> </a:t>
            </a:r>
            <a:r>
              <a:rPr lang="en-US" sz="2400" b="1" dirty="0" err="1" smtClean="0">
                <a:solidFill>
                  <a:schemeClr val="accent4">
                    <a:lumMod val="50000"/>
                  </a:schemeClr>
                </a:solidFill>
                <a:latin typeface="Cambria" pitchFamily="18" charset="0"/>
              </a:rPr>
              <a:t>cho</a:t>
            </a:r>
            <a:r>
              <a:rPr lang="en-US" sz="2400" b="1" dirty="0" smtClean="0">
                <a:solidFill>
                  <a:schemeClr val="accent4">
                    <a:lumMod val="50000"/>
                  </a:schemeClr>
                </a:solidFill>
                <a:latin typeface="Cambria" pitchFamily="18" charset="0"/>
              </a:rPr>
              <a:t> </a:t>
            </a:r>
            <a:r>
              <a:rPr lang="en-US" sz="2400" b="1" dirty="0" err="1" smtClean="0">
                <a:solidFill>
                  <a:schemeClr val="accent4">
                    <a:lumMod val="50000"/>
                  </a:schemeClr>
                </a:solidFill>
                <a:latin typeface="Cambria" pitchFamily="18" charset="0"/>
              </a:rPr>
              <a:t>nước</a:t>
            </a:r>
            <a:r>
              <a:rPr lang="en-US" sz="2400" b="1" dirty="0" smtClean="0">
                <a:solidFill>
                  <a:schemeClr val="accent4">
                    <a:lumMod val="50000"/>
                  </a:schemeClr>
                </a:solidFill>
                <a:latin typeface="Cambria" pitchFamily="18" charset="0"/>
              </a:rPr>
              <a:t> </a:t>
            </a:r>
            <a:r>
              <a:rPr lang="en-US" sz="2400" b="1" dirty="0" err="1" smtClean="0">
                <a:solidFill>
                  <a:schemeClr val="accent4">
                    <a:lumMod val="50000"/>
                  </a:schemeClr>
                </a:solidFill>
                <a:latin typeface="Cambria" pitchFamily="18" charset="0"/>
              </a:rPr>
              <a:t>lọc</a:t>
            </a:r>
            <a:r>
              <a:rPr lang="en-US" sz="2400" b="1" dirty="0" smtClean="0">
                <a:solidFill>
                  <a:schemeClr val="accent4">
                    <a:lumMod val="50000"/>
                  </a:schemeClr>
                </a:solidFill>
                <a:latin typeface="Cambria" pitchFamily="18" charset="0"/>
              </a:rPr>
              <a:t> </a:t>
            </a:r>
            <a:r>
              <a:rPr lang="en-US" sz="2400" b="1" dirty="0" err="1" smtClean="0">
                <a:solidFill>
                  <a:schemeClr val="accent4">
                    <a:lumMod val="50000"/>
                  </a:schemeClr>
                </a:solidFill>
                <a:latin typeface="Cambria" pitchFamily="18" charset="0"/>
              </a:rPr>
              <a:t>vào</a:t>
            </a:r>
            <a:r>
              <a:rPr lang="en-US" sz="2400" b="1" dirty="0" smtClean="0">
                <a:solidFill>
                  <a:schemeClr val="accent4">
                    <a:lumMod val="50000"/>
                  </a:schemeClr>
                </a:solidFill>
                <a:latin typeface="Cambria" pitchFamily="18" charset="0"/>
              </a:rPr>
              <a:t> </a:t>
            </a:r>
            <a:r>
              <a:rPr lang="en-US" sz="2400" b="1" dirty="0" err="1" smtClean="0">
                <a:solidFill>
                  <a:schemeClr val="accent4">
                    <a:lumMod val="50000"/>
                  </a:schemeClr>
                </a:solidFill>
                <a:latin typeface="Cambria" pitchFamily="18" charset="0"/>
              </a:rPr>
              <a:t>nước</a:t>
            </a:r>
            <a:r>
              <a:rPr lang="en-US" sz="2400" b="1" dirty="0" smtClean="0">
                <a:solidFill>
                  <a:schemeClr val="accent4">
                    <a:lumMod val="50000"/>
                  </a:schemeClr>
                </a:solidFill>
                <a:latin typeface="Cambria" pitchFamily="18" charset="0"/>
              </a:rPr>
              <a:t> </a:t>
            </a:r>
            <a:r>
              <a:rPr lang="en-US" sz="2400" b="1" dirty="0" err="1" smtClean="0">
                <a:solidFill>
                  <a:schemeClr val="accent4">
                    <a:lumMod val="50000"/>
                  </a:schemeClr>
                </a:solidFill>
                <a:latin typeface="Cambria" pitchFamily="18" charset="0"/>
              </a:rPr>
              <a:t>bắp</a:t>
            </a:r>
            <a:r>
              <a:rPr lang="en-US" sz="2400" b="1" dirty="0" smtClean="0">
                <a:solidFill>
                  <a:schemeClr val="accent4">
                    <a:lumMod val="50000"/>
                  </a:schemeClr>
                </a:solidFill>
                <a:latin typeface="Cambria" pitchFamily="18" charset="0"/>
              </a:rPr>
              <a:t> </a:t>
            </a:r>
            <a:r>
              <a:rPr lang="en-US" sz="2400" b="1" dirty="0" err="1" smtClean="0">
                <a:solidFill>
                  <a:schemeClr val="accent4">
                    <a:lumMod val="50000"/>
                  </a:schemeClr>
                </a:solidFill>
                <a:latin typeface="Cambria" pitchFamily="18" charset="0"/>
              </a:rPr>
              <a:t>cải</a:t>
            </a:r>
            <a:r>
              <a:rPr lang="en-US" sz="2400" b="1" dirty="0" smtClean="0">
                <a:solidFill>
                  <a:schemeClr val="accent4">
                    <a:lumMod val="50000"/>
                  </a:schemeClr>
                </a:solidFill>
                <a:latin typeface="Cambria" pitchFamily="18" charset="0"/>
              </a:rPr>
              <a:t> </a:t>
            </a:r>
            <a:r>
              <a:rPr lang="en-US" sz="2400" b="1" dirty="0" err="1" smtClean="0">
                <a:solidFill>
                  <a:schemeClr val="accent4">
                    <a:lumMod val="50000"/>
                  </a:schemeClr>
                </a:solidFill>
                <a:latin typeface="Cambria" pitchFamily="18" charset="0"/>
              </a:rPr>
              <a:t>tím</a:t>
            </a:r>
            <a:r>
              <a:rPr lang="en-US" sz="2400" b="1" dirty="0" smtClean="0">
                <a:solidFill>
                  <a:schemeClr val="accent4">
                    <a:lumMod val="50000"/>
                  </a:schemeClr>
                </a:solidFill>
                <a:latin typeface="Cambria" pitchFamily="18" charset="0"/>
              </a:rPr>
              <a:t> </a:t>
            </a:r>
            <a:r>
              <a:rPr lang="en-US" sz="2400" b="1" dirty="0" err="1" smtClean="0">
                <a:solidFill>
                  <a:schemeClr val="accent4">
                    <a:lumMod val="50000"/>
                  </a:schemeClr>
                </a:solidFill>
                <a:latin typeface="Cambria" pitchFamily="18" charset="0"/>
              </a:rPr>
              <a:t>thì</a:t>
            </a:r>
            <a:r>
              <a:rPr lang="en-US" sz="2400" b="1" dirty="0" smtClean="0">
                <a:solidFill>
                  <a:schemeClr val="accent4">
                    <a:lumMod val="50000"/>
                  </a:schemeClr>
                </a:solidFill>
                <a:latin typeface="Cambria" pitchFamily="18" charset="0"/>
              </a:rPr>
              <a:t> </a:t>
            </a:r>
            <a:r>
              <a:rPr lang="en-US" sz="2400" b="1" dirty="0" err="1" smtClean="0">
                <a:solidFill>
                  <a:schemeClr val="accent4">
                    <a:lumMod val="50000"/>
                  </a:schemeClr>
                </a:solidFill>
                <a:latin typeface="Cambria" pitchFamily="18" charset="0"/>
              </a:rPr>
              <a:t>hiện</a:t>
            </a:r>
            <a:r>
              <a:rPr lang="en-US" sz="2400" b="1" dirty="0" smtClean="0">
                <a:solidFill>
                  <a:schemeClr val="accent4">
                    <a:lumMod val="50000"/>
                  </a:schemeClr>
                </a:solidFill>
                <a:latin typeface="Cambria" pitchFamily="18" charset="0"/>
              </a:rPr>
              <a:t> </a:t>
            </a:r>
            <a:r>
              <a:rPr lang="en-US" sz="2400" b="1" dirty="0" err="1" smtClean="0">
                <a:solidFill>
                  <a:schemeClr val="accent4">
                    <a:lumMod val="50000"/>
                  </a:schemeClr>
                </a:solidFill>
                <a:latin typeface="Cambria" pitchFamily="18" charset="0"/>
              </a:rPr>
              <a:t>tượng</a:t>
            </a:r>
            <a:r>
              <a:rPr lang="en-US" sz="2400" b="1" dirty="0" smtClean="0">
                <a:solidFill>
                  <a:schemeClr val="accent4">
                    <a:lumMod val="50000"/>
                  </a:schemeClr>
                </a:solidFill>
                <a:latin typeface="Cambria" pitchFamily="18" charset="0"/>
              </a:rPr>
              <a:t> </a:t>
            </a:r>
            <a:r>
              <a:rPr lang="en-US" sz="2400" b="1" dirty="0" err="1" smtClean="0">
                <a:solidFill>
                  <a:schemeClr val="accent4">
                    <a:lumMod val="50000"/>
                  </a:schemeClr>
                </a:solidFill>
                <a:latin typeface="Cambria" pitchFamily="18" charset="0"/>
              </a:rPr>
              <a:t>gì</a:t>
            </a:r>
            <a:r>
              <a:rPr lang="en-US" sz="2400" b="1" dirty="0" smtClean="0">
                <a:solidFill>
                  <a:schemeClr val="accent4">
                    <a:lumMod val="50000"/>
                  </a:schemeClr>
                </a:solidFill>
                <a:latin typeface="Cambria" pitchFamily="18" charset="0"/>
              </a:rPr>
              <a:t> </a:t>
            </a:r>
            <a:r>
              <a:rPr lang="en-US" sz="2400" b="1" dirty="0" err="1" smtClean="0">
                <a:solidFill>
                  <a:schemeClr val="accent4">
                    <a:lumMod val="50000"/>
                  </a:schemeClr>
                </a:solidFill>
                <a:latin typeface="Cambria" pitchFamily="18" charset="0"/>
              </a:rPr>
              <a:t>xảy</a:t>
            </a:r>
            <a:r>
              <a:rPr lang="en-US" sz="2400" b="1" dirty="0" smtClean="0">
                <a:solidFill>
                  <a:schemeClr val="accent4">
                    <a:lumMod val="50000"/>
                  </a:schemeClr>
                </a:solidFill>
                <a:latin typeface="Cambria" pitchFamily="18" charset="0"/>
              </a:rPr>
              <a:t> </a:t>
            </a:r>
            <a:r>
              <a:rPr lang="en-US" sz="2400" b="1" dirty="0" err="1" smtClean="0">
                <a:solidFill>
                  <a:schemeClr val="accent4">
                    <a:lumMod val="50000"/>
                  </a:schemeClr>
                </a:solidFill>
                <a:latin typeface="Cambria" pitchFamily="18" charset="0"/>
              </a:rPr>
              <a:t>ra</a:t>
            </a:r>
            <a:r>
              <a:rPr lang="en-US" sz="2400" b="1" dirty="0" smtClean="0">
                <a:solidFill>
                  <a:schemeClr val="accent4">
                    <a:lumMod val="50000"/>
                  </a:schemeClr>
                </a:solidFill>
                <a:latin typeface="Cambria" pitchFamily="18" charset="0"/>
              </a:rPr>
              <a:t>?</a:t>
            </a:r>
            <a:endParaRPr lang="en-US" sz="2400" b="1" dirty="0">
              <a:solidFill>
                <a:schemeClr val="accent4">
                  <a:lumMod val="50000"/>
                </a:schemeClr>
              </a:solidFill>
              <a:latin typeface="Cambria" pitchFamily="18" charset="0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838200" y="4495800"/>
            <a:ext cx="7848600" cy="762000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 smtClean="0">
                <a:solidFill>
                  <a:schemeClr val="accent6">
                    <a:lumMod val="50000"/>
                  </a:schemeClr>
                </a:solidFill>
                <a:latin typeface="Cambria" pitchFamily="18" charset="0"/>
              </a:rPr>
              <a:t>Nước</a:t>
            </a:r>
            <a:r>
              <a:rPr lang="en-US" sz="2400" b="1" dirty="0" smtClean="0">
                <a:solidFill>
                  <a:schemeClr val="accent6">
                    <a:lumMod val="50000"/>
                  </a:schemeClr>
                </a:solidFill>
                <a:latin typeface="Cambria" pitchFamily="18" charset="0"/>
              </a:rPr>
              <a:t> </a:t>
            </a:r>
            <a:r>
              <a:rPr lang="en-US" sz="2400" b="1" dirty="0" err="1" smtClean="0">
                <a:solidFill>
                  <a:schemeClr val="accent6">
                    <a:lumMod val="50000"/>
                  </a:schemeClr>
                </a:solidFill>
                <a:latin typeface="Cambria" pitchFamily="18" charset="0"/>
              </a:rPr>
              <a:t>bắp</a:t>
            </a:r>
            <a:r>
              <a:rPr lang="en-US" sz="2400" b="1" dirty="0" smtClean="0">
                <a:solidFill>
                  <a:schemeClr val="accent6">
                    <a:lumMod val="50000"/>
                  </a:schemeClr>
                </a:solidFill>
                <a:latin typeface="Cambria" pitchFamily="18" charset="0"/>
              </a:rPr>
              <a:t> </a:t>
            </a:r>
            <a:r>
              <a:rPr lang="en-US" sz="2400" b="1" dirty="0" err="1" smtClean="0">
                <a:solidFill>
                  <a:schemeClr val="accent6">
                    <a:lumMod val="50000"/>
                  </a:schemeClr>
                </a:solidFill>
                <a:latin typeface="Cambria" pitchFamily="18" charset="0"/>
              </a:rPr>
              <a:t>cải</a:t>
            </a:r>
            <a:r>
              <a:rPr lang="en-US" sz="2400" b="1" dirty="0" smtClean="0">
                <a:solidFill>
                  <a:schemeClr val="accent6">
                    <a:lumMod val="50000"/>
                  </a:schemeClr>
                </a:solidFill>
                <a:latin typeface="Cambria" pitchFamily="18" charset="0"/>
              </a:rPr>
              <a:t> </a:t>
            </a:r>
            <a:r>
              <a:rPr lang="en-US" sz="2400" b="1" dirty="0" err="1" smtClean="0">
                <a:solidFill>
                  <a:schemeClr val="accent6">
                    <a:lumMod val="50000"/>
                  </a:schemeClr>
                </a:solidFill>
                <a:latin typeface="Cambria" pitchFamily="18" charset="0"/>
              </a:rPr>
              <a:t>tím</a:t>
            </a:r>
            <a:r>
              <a:rPr lang="en-US" sz="2400" b="1" dirty="0" smtClean="0">
                <a:solidFill>
                  <a:schemeClr val="accent6">
                    <a:lumMod val="50000"/>
                  </a:schemeClr>
                </a:solidFill>
                <a:latin typeface="Cambria" pitchFamily="18" charset="0"/>
              </a:rPr>
              <a:t> </a:t>
            </a:r>
            <a:r>
              <a:rPr lang="en-US" sz="2400" b="1" dirty="0" err="1" smtClean="0">
                <a:solidFill>
                  <a:schemeClr val="accent6">
                    <a:lumMod val="50000"/>
                  </a:schemeClr>
                </a:solidFill>
                <a:latin typeface="Cambria" pitchFamily="18" charset="0"/>
              </a:rPr>
              <a:t>chuyển</a:t>
            </a:r>
            <a:r>
              <a:rPr lang="en-US" sz="2400" b="1" dirty="0" smtClean="0">
                <a:solidFill>
                  <a:schemeClr val="accent6">
                    <a:lumMod val="50000"/>
                  </a:schemeClr>
                </a:solidFill>
                <a:latin typeface="Cambria" pitchFamily="18" charset="0"/>
              </a:rPr>
              <a:t> </a:t>
            </a:r>
            <a:r>
              <a:rPr lang="en-US" sz="2400" b="1" dirty="0" err="1" smtClean="0">
                <a:solidFill>
                  <a:schemeClr val="accent6">
                    <a:lumMod val="50000"/>
                  </a:schemeClr>
                </a:solidFill>
                <a:latin typeface="Cambria" pitchFamily="18" charset="0"/>
              </a:rPr>
              <a:t>thành</a:t>
            </a:r>
            <a:r>
              <a:rPr lang="en-US" sz="2400" b="1" dirty="0" smtClean="0">
                <a:solidFill>
                  <a:schemeClr val="accent6">
                    <a:lumMod val="50000"/>
                  </a:schemeClr>
                </a:solidFill>
                <a:latin typeface="Cambria" pitchFamily="18" charset="0"/>
              </a:rPr>
              <a:t> </a:t>
            </a:r>
            <a:r>
              <a:rPr lang="en-US" sz="2400" b="1" dirty="0" err="1" smtClean="0">
                <a:solidFill>
                  <a:schemeClr val="accent6">
                    <a:lumMod val="50000"/>
                  </a:schemeClr>
                </a:solidFill>
                <a:latin typeface="Cambria" pitchFamily="18" charset="0"/>
              </a:rPr>
              <a:t>màu</a:t>
            </a:r>
            <a:r>
              <a:rPr lang="en-US" sz="2400" b="1" dirty="0" smtClean="0">
                <a:solidFill>
                  <a:schemeClr val="accent6">
                    <a:lumMod val="50000"/>
                  </a:schemeClr>
                </a:solidFill>
                <a:latin typeface="Cambria" pitchFamily="18" charset="0"/>
              </a:rPr>
              <a:t> </a:t>
            </a:r>
            <a:r>
              <a:rPr lang="en-US" sz="2400" b="1" dirty="0" err="1" smtClean="0">
                <a:solidFill>
                  <a:schemeClr val="accent6">
                    <a:lumMod val="50000"/>
                  </a:schemeClr>
                </a:solidFill>
                <a:latin typeface="Cambria" pitchFamily="18" charset="0"/>
              </a:rPr>
              <a:t>xanh</a:t>
            </a:r>
            <a:r>
              <a:rPr lang="en-US" sz="2400" b="1" dirty="0" smtClean="0">
                <a:solidFill>
                  <a:schemeClr val="accent6">
                    <a:lumMod val="50000"/>
                  </a:schemeClr>
                </a:solidFill>
                <a:latin typeface="Cambria" pitchFamily="18" charset="0"/>
              </a:rPr>
              <a:t> </a:t>
            </a:r>
            <a:r>
              <a:rPr lang="en-US" sz="2400" b="1" dirty="0" err="1" smtClean="0">
                <a:solidFill>
                  <a:schemeClr val="accent6">
                    <a:lumMod val="50000"/>
                  </a:schemeClr>
                </a:solidFill>
                <a:latin typeface="Cambria" pitchFamily="18" charset="0"/>
              </a:rPr>
              <a:t>khi</a:t>
            </a:r>
            <a:r>
              <a:rPr lang="en-US" sz="2400" b="1" dirty="0" smtClean="0">
                <a:solidFill>
                  <a:schemeClr val="accent6">
                    <a:lumMod val="50000"/>
                  </a:schemeClr>
                </a:solidFill>
                <a:latin typeface="Cambria" pitchFamily="18" charset="0"/>
              </a:rPr>
              <a:t> </a:t>
            </a:r>
            <a:r>
              <a:rPr lang="en-US" sz="2400" b="1" dirty="0" err="1" smtClean="0">
                <a:solidFill>
                  <a:schemeClr val="accent6">
                    <a:lumMod val="50000"/>
                  </a:schemeClr>
                </a:solidFill>
                <a:latin typeface="Cambria" pitchFamily="18" charset="0"/>
              </a:rPr>
              <a:t>cho</a:t>
            </a:r>
            <a:r>
              <a:rPr lang="en-US" sz="2400" b="1" dirty="0" smtClean="0">
                <a:solidFill>
                  <a:schemeClr val="accent6">
                    <a:lumMod val="50000"/>
                  </a:schemeClr>
                </a:solidFill>
                <a:latin typeface="Cambria" pitchFamily="18" charset="0"/>
              </a:rPr>
              <a:t> </a:t>
            </a:r>
            <a:r>
              <a:rPr lang="en-US" sz="2400" b="1" dirty="0" err="1" smtClean="0">
                <a:solidFill>
                  <a:schemeClr val="accent6">
                    <a:lumMod val="50000"/>
                  </a:schemeClr>
                </a:solidFill>
                <a:latin typeface="Cambria" pitchFamily="18" charset="0"/>
              </a:rPr>
              <a:t>gì</a:t>
            </a:r>
            <a:r>
              <a:rPr lang="en-US" sz="2400" b="1" dirty="0" smtClean="0">
                <a:solidFill>
                  <a:schemeClr val="accent6">
                    <a:lumMod val="50000"/>
                  </a:schemeClr>
                </a:solidFill>
                <a:latin typeface="Cambria" pitchFamily="18" charset="0"/>
              </a:rPr>
              <a:t> </a:t>
            </a:r>
            <a:r>
              <a:rPr lang="en-US" sz="2400" b="1" dirty="0" err="1" smtClean="0">
                <a:solidFill>
                  <a:schemeClr val="accent6">
                    <a:lumMod val="50000"/>
                  </a:schemeClr>
                </a:solidFill>
                <a:latin typeface="Cambria" pitchFamily="18" charset="0"/>
              </a:rPr>
              <a:t>vào</a:t>
            </a:r>
            <a:r>
              <a:rPr lang="en-US" sz="2400" b="1" dirty="0" smtClean="0">
                <a:solidFill>
                  <a:schemeClr val="accent6">
                    <a:lumMod val="50000"/>
                  </a:schemeClr>
                </a:solidFill>
                <a:latin typeface="Cambria" pitchFamily="18" charset="0"/>
              </a:rPr>
              <a:t>?</a:t>
            </a:r>
            <a:endParaRPr lang="en-US" sz="2400" b="1" dirty="0">
              <a:solidFill>
                <a:schemeClr val="accent6">
                  <a:lumMod val="50000"/>
                </a:schemeClr>
              </a:solidFill>
              <a:latin typeface="Cambria" pitchFamily="18" charset="0"/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838200" y="5410200"/>
            <a:ext cx="7848600" cy="762000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solidFill>
              <a:schemeClr val="bg2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chemeClr val="bg2">
                    <a:lumMod val="25000"/>
                  </a:schemeClr>
                </a:solidFill>
                <a:latin typeface="Cambria" pitchFamily="18" charset="0"/>
              </a:rPr>
              <a:t>Cho </a:t>
            </a:r>
            <a:r>
              <a:rPr lang="en-US" sz="2400" b="1" dirty="0" err="1" smtClean="0">
                <a:solidFill>
                  <a:schemeClr val="bg2">
                    <a:lumMod val="25000"/>
                  </a:schemeClr>
                </a:solidFill>
                <a:latin typeface="Cambria" pitchFamily="18" charset="0"/>
              </a:rPr>
              <a:t>chanh</a:t>
            </a:r>
            <a:r>
              <a:rPr lang="en-US" sz="2400" b="1" dirty="0" smtClean="0">
                <a:solidFill>
                  <a:schemeClr val="bg2">
                    <a:lumMod val="25000"/>
                  </a:schemeClr>
                </a:solidFill>
                <a:latin typeface="Cambria" pitchFamily="18" charset="0"/>
              </a:rPr>
              <a:t> </a:t>
            </a:r>
            <a:r>
              <a:rPr lang="en-US" sz="2400" b="1" dirty="0" err="1" smtClean="0">
                <a:solidFill>
                  <a:schemeClr val="bg2">
                    <a:lumMod val="25000"/>
                  </a:schemeClr>
                </a:solidFill>
                <a:latin typeface="Cambria" pitchFamily="18" charset="0"/>
              </a:rPr>
              <a:t>vào</a:t>
            </a:r>
            <a:r>
              <a:rPr lang="en-US" sz="2400" b="1" dirty="0" smtClean="0">
                <a:solidFill>
                  <a:schemeClr val="bg2">
                    <a:lumMod val="25000"/>
                  </a:schemeClr>
                </a:solidFill>
                <a:latin typeface="Cambria" pitchFamily="18" charset="0"/>
              </a:rPr>
              <a:t> </a:t>
            </a:r>
            <a:r>
              <a:rPr lang="en-US" sz="2400" b="1" dirty="0" err="1" smtClean="0">
                <a:solidFill>
                  <a:schemeClr val="bg2">
                    <a:lumMod val="25000"/>
                  </a:schemeClr>
                </a:solidFill>
                <a:latin typeface="Cambria" pitchFamily="18" charset="0"/>
              </a:rPr>
              <a:t>nước</a:t>
            </a:r>
            <a:r>
              <a:rPr lang="en-US" sz="2400" b="1" dirty="0" smtClean="0">
                <a:solidFill>
                  <a:schemeClr val="bg2">
                    <a:lumMod val="25000"/>
                  </a:schemeClr>
                </a:solidFill>
                <a:latin typeface="Cambria" pitchFamily="18" charset="0"/>
              </a:rPr>
              <a:t> </a:t>
            </a:r>
            <a:r>
              <a:rPr lang="en-US" sz="2400" b="1" dirty="0" err="1" smtClean="0">
                <a:solidFill>
                  <a:schemeClr val="bg2">
                    <a:lumMod val="25000"/>
                  </a:schemeClr>
                </a:solidFill>
                <a:latin typeface="Cambria" pitchFamily="18" charset="0"/>
              </a:rPr>
              <a:t>bắp</a:t>
            </a:r>
            <a:r>
              <a:rPr lang="en-US" sz="2400" b="1" dirty="0" smtClean="0">
                <a:solidFill>
                  <a:schemeClr val="bg2">
                    <a:lumMod val="25000"/>
                  </a:schemeClr>
                </a:solidFill>
                <a:latin typeface="Cambria" pitchFamily="18" charset="0"/>
              </a:rPr>
              <a:t> </a:t>
            </a:r>
            <a:r>
              <a:rPr lang="en-US" sz="2400" b="1" dirty="0" err="1" smtClean="0">
                <a:solidFill>
                  <a:schemeClr val="bg2">
                    <a:lumMod val="25000"/>
                  </a:schemeClr>
                </a:solidFill>
                <a:latin typeface="Cambria" pitchFamily="18" charset="0"/>
              </a:rPr>
              <a:t>cải</a:t>
            </a:r>
            <a:r>
              <a:rPr lang="en-US" sz="2400" b="1" dirty="0" smtClean="0">
                <a:solidFill>
                  <a:schemeClr val="bg2">
                    <a:lumMod val="25000"/>
                  </a:schemeClr>
                </a:solidFill>
                <a:latin typeface="Cambria" pitchFamily="18" charset="0"/>
              </a:rPr>
              <a:t> </a:t>
            </a:r>
            <a:r>
              <a:rPr lang="en-US" sz="2400" b="1" dirty="0" err="1" smtClean="0">
                <a:solidFill>
                  <a:schemeClr val="bg2">
                    <a:lumMod val="25000"/>
                  </a:schemeClr>
                </a:solidFill>
                <a:latin typeface="Cambria" pitchFamily="18" charset="0"/>
              </a:rPr>
              <a:t>tím</a:t>
            </a:r>
            <a:r>
              <a:rPr lang="en-US" sz="2400" b="1" dirty="0" smtClean="0">
                <a:solidFill>
                  <a:schemeClr val="bg2">
                    <a:lumMod val="25000"/>
                  </a:schemeClr>
                </a:solidFill>
                <a:latin typeface="Cambria" pitchFamily="18" charset="0"/>
              </a:rPr>
              <a:t> </a:t>
            </a:r>
            <a:r>
              <a:rPr lang="en-US" sz="2400" b="1" dirty="0" err="1" smtClean="0">
                <a:solidFill>
                  <a:schemeClr val="bg2">
                    <a:lumMod val="25000"/>
                  </a:schemeClr>
                </a:solidFill>
                <a:latin typeface="Cambria" pitchFamily="18" charset="0"/>
              </a:rPr>
              <a:t>thì</a:t>
            </a:r>
            <a:r>
              <a:rPr lang="en-US" sz="2400" b="1" dirty="0" smtClean="0">
                <a:solidFill>
                  <a:schemeClr val="bg2">
                    <a:lumMod val="25000"/>
                  </a:schemeClr>
                </a:solidFill>
                <a:latin typeface="Cambria" pitchFamily="18" charset="0"/>
              </a:rPr>
              <a:t> </a:t>
            </a:r>
            <a:r>
              <a:rPr lang="en-US" sz="2400" b="1" dirty="0" err="1" smtClean="0">
                <a:solidFill>
                  <a:schemeClr val="bg2">
                    <a:lumMod val="25000"/>
                  </a:schemeClr>
                </a:solidFill>
                <a:latin typeface="Cambria" pitchFamily="18" charset="0"/>
              </a:rPr>
              <a:t>sẽ</a:t>
            </a:r>
            <a:r>
              <a:rPr lang="en-US" sz="2400" b="1" dirty="0" smtClean="0">
                <a:solidFill>
                  <a:schemeClr val="bg2">
                    <a:lumMod val="25000"/>
                  </a:schemeClr>
                </a:solidFill>
                <a:latin typeface="Cambria" pitchFamily="18" charset="0"/>
              </a:rPr>
              <a:t> </a:t>
            </a:r>
            <a:r>
              <a:rPr lang="en-US" sz="2400" b="1" dirty="0" err="1" smtClean="0">
                <a:solidFill>
                  <a:schemeClr val="bg2">
                    <a:lumMod val="25000"/>
                  </a:schemeClr>
                </a:solidFill>
                <a:latin typeface="Cambria" pitchFamily="18" charset="0"/>
              </a:rPr>
              <a:t>như</a:t>
            </a:r>
            <a:r>
              <a:rPr lang="en-US" sz="2400" b="1" dirty="0" smtClean="0">
                <a:solidFill>
                  <a:schemeClr val="bg2">
                    <a:lumMod val="25000"/>
                  </a:schemeClr>
                </a:solidFill>
                <a:latin typeface="Cambria" pitchFamily="18" charset="0"/>
              </a:rPr>
              <a:t> </a:t>
            </a:r>
            <a:r>
              <a:rPr lang="en-US" sz="2400" b="1" dirty="0" err="1" smtClean="0">
                <a:solidFill>
                  <a:schemeClr val="bg2">
                    <a:lumMod val="25000"/>
                  </a:schemeClr>
                </a:solidFill>
                <a:latin typeface="Cambria" pitchFamily="18" charset="0"/>
              </a:rPr>
              <a:t>thế</a:t>
            </a:r>
            <a:r>
              <a:rPr lang="en-US" sz="2400" b="1" dirty="0" smtClean="0">
                <a:solidFill>
                  <a:schemeClr val="bg2">
                    <a:lumMod val="25000"/>
                  </a:schemeClr>
                </a:solidFill>
                <a:latin typeface="Cambria" pitchFamily="18" charset="0"/>
              </a:rPr>
              <a:t> </a:t>
            </a:r>
            <a:r>
              <a:rPr lang="en-US" sz="2400" b="1" dirty="0" err="1" smtClean="0">
                <a:solidFill>
                  <a:schemeClr val="bg2">
                    <a:lumMod val="25000"/>
                  </a:schemeClr>
                </a:solidFill>
                <a:latin typeface="Cambria" pitchFamily="18" charset="0"/>
              </a:rPr>
              <a:t>nào</a:t>
            </a:r>
            <a:r>
              <a:rPr lang="en-US" sz="2400" b="1" dirty="0" smtClean="0">
                <a:solidFill>
                  <a:schemeClr val="bg2">
                    <a:lumMod val="25000"/>
                  </a:schemeClr>
                </a:solidFill>
                <a:latin typeface="Cambria" pitchFamily="18" charset="0"/>
              </a:rPr>
              <a:t>?</a:t>
            </a:r>
            <a:endParaRPr lang="en-US" sz="2400" b="1" dirty="0">
              <a:solidFill>
                <a:schemeClr val="bg2">
                  <a:lumMod val="25000"/>
                </a:schemeClr>
              </a:solidFill>
              <a:latin typeface="Cambr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163761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2000" fill="hold"/>
                                        <p:tgtEl>
                                          <p:spTgt spid="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2000" fill="hold"/>
                                        <p:tgtEl>
                                          <p:spTgt spid="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8" dur="2000" fill="hold"/>
                                        <p:tgtEl>
                                          <p:spTgt spid="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0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6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-41279" y="0"/>
            <a:ext cx="9144000" cy="685800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1" name="Group 12"/>
          <p:cNvGrpSpPr>
            <a:grpSpLocks/>
          </p:cNvGrpSpPr>
          <p:nvPr/>
        </p:nvGrpSpPr>
        <p:grpSpPr bwMode="auto">
          <a:xfrm>
            <a:off x="1063176" y="1066800"/>
            <a:ext cx="7371024" cy="5578452"/>
            <a:chOff x="204" y="0"/>
            <a:chExt cx="2457" cy="2087"/>
          </a:xfrm>
        </p:grpSpPr>
        <p:grpSp>
          <p:nvGrpSpPr>
            <p:cNvPr id="12" name="Group 13"/>
            <p:cNvGrpSpPr>
              <a:grpSpLocks/>
            </p:cNvGrpSpPr>
            <p:nvPr/>
          </p:nvGrpSpPr>
          <p:grpSpPr bwMode="auto">
            <a:xfrm>
              <a:off x="247" y="0"/>
              <a:ext cx="2414" cy="2073"/>
              <a:chOff x="1644" y="2382"/>
              <a:chExt cx="2346" cy="1774"/>
            </a:xfrm>
          </p:grpSpPr>
          <p:pic>
            <p:nvPicPr>
              <p:cNvPr id="14" name="Picture 14" descr="BIRTHD~3"/>
              <p:cNvPicPr>
                <a:picLocks noChangeAspect="1" noChangeArrowheads="1" noCrop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647" y="2476"/>
                <a:ext cx="2322" cy="168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grpSp>
            <p:nvGrpSpPr>
              <p:cNvPr id="15" name="Group 15"/>
              <p:cNvGrpSpPr>
                <a:grpSpLocks/>
              </p:cNvGrpSpPr>
              <p:nvPr/>
            </p:nvGrpSpPr>
            <p:grpSpPr bwMode="auto">
              <a:xfrm>
                <a:off x="1644" y="2382"/>
                <a:ext cx="2346" cy="504"/>
                <a:chOff x="1644" y="2406"/>
                <a:chExt cx="2346" cy="504"/>
              </a:xfrm>
            </p:grpSpPr>
            <p:sp>
              <p:nvSpPr>
                <p:cNvPr id="16" name="AutoShape 16"/>
                <p:cNvSpPr>
                  <a:spLocks noChangeArrowheads="1"/>
                </p:cNvSpPr>
                <p:nvPr/>
              </p:nvSpPr>
              <p:spPr bwMode="auto">
                <a:xfrm>
                  <a:off x="1668" y="2475"/>
                  <a:ext cx="2322" cy="435"/>
                </a:xfrm>
                <a:prstGeom prst="flowChartTerminator">
                  <a:avLst/>
                </a:prstGeom>
                <a:solidFill>
                  <a:srgbClr val="FFFF99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algn="ctr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algn="ctr"/>
                  <a:r>
                    <a:rPr lang="en-US" sz="6000" b="1" dirty="0" err="1">
                      <a:solidFill>
                        <a:schemeClr val="accent6">
                          <a:lumMod val="75000"/>
                        </a:schemeClr>
                      </a:solidFill>
                      <a:latin typeface="Cambria" pitchFamily="18" charset="0"/>
                    </a:rPr>
                    <a:t>Tiết</a:t>
                  </a:r>
                  <a:r>
                    <a:rPr lang="en-US" sz="6000" b="1" dirty="0">
                      <a:solidFill>
                        <a:schemeClr val="accent6">
                          <a:lumMod val="75000"/>
                        </a:schemeClr>
                      </a:solidFill>
                      <a:latin typeface="Cambria" pitchFamily="18" charset="0"/>
                    </a:rPr>
                    <a:t> </a:t>
                  </a:r>
                  <a:r>
                    <a:rPr lang="en-US" sz="6000" b="1" dirty="0" err="1">
                      <a:solidFill>
                        <a:schemeClr val="accent6">
                          <a:lumMod val="75000"/>
                        </a:schemeClr>
                      </a:solidFill>
                      <a:latin typeface="Cambria" pitchFamily="18" charset="0"/>
                    </a:rPr>
                    <a:t>học</a:t>
                  </a:r>
                  <a:r>
                    <a:rPr lang="en-US" sz="6000" b="1" dirty="0">
                      <a:solidFill>
                        <a:schemeClr val="accent6">
                          <a:lumMod val="75000"/>
                        </a:schemeClr>
                      </a:solidFill>
                      <a:latin typeface="Cambria" pitchFamily="18" charset="0"/>
                    </a:rPr>
                    <a:t> </a:t>
                  </a:r>
                  <a:r>
                    <a:rPr lang="en-US" sz="6000" b="1" dirty="0" err="1">
                      <a:solidFill>
                        <a:schemeClr val="accent6">
                          <a:lumMod val="75000"/>
                        </a:schemeClr>
                      </a:solidFill>
                      <a:latin typeface="Cambria" pitchFamily="18" charset="0"/>
                    </a:rPr>
                    <a:t>kết</a:t>
                  </a:r>
                  <a:r>
                    <a:rPr lang="en-US" sz="6000" b="1" dirty="0">
                      <a:solidFill>
                        <a:schemeClr val="accent6">
                          <a:lumMod val="75000"/>
                        </a:schemeClr>
                      </a:solidFill>
                      <a:latin typeface="Cambria" pitchFamily="18" charset="0"/>
                    </a:rPr>
                    <a:t> </a:t>
                  </a:r>
                  <a:r>
                    <a:rPr lang="en-US" sz="6000" b="1" dirty="0" err="1">
                      <a:solidFill>
                        <a:schemeClr val="accent6">
                          <a:lumMod val="75000"/>
                        </a:schemeClr>
                      </a:solidFill>
                      <a:latin typeface="Cambria" pitchFamily="18" charset="0"/>
                    </a:rPr>
                    <a:t>thúc</a:t>
                  </a:r>
                  <a:endParaRPr lang="en-US" sz="6000" b="1" dirty="0">
                    <a:solidFill>
                      <a:schemeClr val="accent6">
                        <a:lumMod val="75000"/>
                      </a:schemeClr>
                    </a:solidFill>
                    <a:latin typeface="Cambria" pitchFamily="18" charset="0"/>
                  </a:endParaRPr>
                </a:p>
              </p:txBody>
            </p:sp>
            <p:sp>
              <p:nvSpPr>
                <p:cNvPr id="17" name="Freeform 17"/>
                <p:cNvSpPr>
                  <a:spLocks/>
                </p:cNvSpPr>
                <p:nvPr/>
              </p:nvSpPr>
              <p:spPr bwMode="auto">
                <a:xfrm>
                  <a:off x="1644" y="2406"/>
                  <a:ext cx="2340" cy="492"/>
                </a:xfrm>
                <a:custGeom>
                  <a:avLst/>
                  <a:gdLst>
                    <a:gd name="T0" fmla="*/ 192 w 2340"/>
                    <a:gd name="T1" fmla="*/ 492 h 492"/>
                    <a:gd name="T2" fmla="*/ 156 w 2340"/>
                    <a:gd name="T3" fmla="*/ 456 h 492"/>
                    <a:gd name="T4" fmla="*/ 84 w 2340"/>
                    <a:gd name="T5" fmla="*/ 432 h 492"/>
                    <a:gd name="T6" fmla="*/ 48 w 2340"/>
                    <a:gd name="T7" fmla="*/ 408 h 492"/>
                    <a:gd name="T8" fmla="*/ 24 w 2340"/>
                    <a:gd name="T9" fmla="*/ 372 h 492"/>
                    <a:gd name="T10" fmla="*/ 0 w 2340"/>
                    <a:gd name="T11" fmla="*/ 300 h 492"/>
                    <a:gd name="T12" fmla="*/ 12 w 2340"/>
                    <a:gd name="T13" fmla="*/ 240 h 492"/>
                    <a:gd name="T14" fmla="*/ 144 w 2340"/>
                    <a:gd name="T15" fmla="*/ 132 h 492"/>
                    <a:gd name="T16" fmla="*/ 936 w 2340"/>
                    <a:gd name="T17" fmla="*/ 72 h 492"/>
                    <a:gd name="T18" fmla="*/ 1248 w 2340"/>
                    <a:gd name="T19" fmla="*/ 84 h 492"/>
                    <a:gd name="T20" fmla="*/ 1944 w 2340"/>
                    <a:gd name="T21" fmla="*/ 96 h 492"/>
                    <a:gd name="T22" fmla="*/ 2292 w 2340"/>
                    <a:gd name="T23" fmla="*/ 168 h 492"/>
                    <a:gd name="T24" fmla="*/ 2316 w 2340"/>
                    <a:gd name="T25" fmla="*/ 204 h 492"/>
                    <a:gd name="T26" fmla="*/ 2340 w 2340"/>
                    <a:gd name="T27" fmla="*/ 276 h 492"/>
                    <a:gd name="T28" fmla="*/ 2316 w 2340"/>
                    <a:gd name="T29" fmla="*/ 372 h 492"/>
                    <a:gd name="T30" fmla="*/ 2208 w 2340"/>
                    <a:gd name="T31" fmla="*/ 432 h 492"/>
                    <a:gd name="T32" fmla="*/ 2160 w 2340"/>
                    <a:gd name="T33" fmla="*/ 492 h 4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2340" h="492">
                      <a:moveTo>
                        <a:pt x="192" y="492"/>
                      </a:moveTo>
                      <a:cubicBezTo>
                        <a:pt x="180" y="480"/>
                        <a:pt x="171" y="464"/>
                        <a:pt x="156" y="456"/>
                      </a:cubicBezTo>
                      <a:cubicBezTo>
                        <a:pt x="134" y="444"/>
                        <a:pt x="105" y="446"/>
                        <a:pt x="84" y="432"/>
                      </a:cubicBezTo>
                      <a:cubicBezTo>
                        <a:pt x="72" y="424"/>
                        <a:pt x="60" y="416"/>
                        <a:pt x="48" y="408"/>
                      </a:cubicBezTo>
                      <a:cubicBezTo>
                        <a:pt x="40" y="396"/>
                        <a:pt x="30" y="385"/>
                        <a:pt x="24" y="372"/>
                      </a:cubicBezTo>
                      <a:cubicBezTo>
                        <a:pt x="14" y="349"/>
                        <a:pt x="0" y="300"/>
                        <a:pt x="0" y="300"/>
                      </a:cubicBezTo>
                      <a:cubicBezTo>
                        <a:pt x="4" y="280"/>
                        <a:pt x="7" y="260"/>
                        <a:pt x="12" y="240"/>
                      </a:cubicBezTo>
                      <a:cubicBezTo>
                        <a:pt x="39" y="142"/>
                        <a:pt x="40" y="149"/>
                        <a:pt x="144" y="132"/>
                      </a:cubicBezTo>
                      <a:cubicBezTo>
                        <a:pt x="343" y="0"/>
                        <a:pt x="893" y="73"/>
                        <a:pt x="936" y="72"/>
                      </a:cubicBezTo>
                      <a:cubicBezTo>
                        <a:pt x="1041" y="51"/>
                        <a:pt x="1146" y="81"/>
                        <a:pt x="1248" y="84"/>
                      </a:cubicBezTo>
                      <a:cubicBezTo>
                        <a:pt x="1480" y="92"/>
                        <a:pt x="1712" y="92"/>
                        <a:pt x="1944" y="96"/>
                      </a:cubicBezTo>
                      <a:cubicBezTo>
                        <a:pt x="2062" y="106"/>
                        <a:pt x="2190" y="100"/>
                        <a:pt x="2292" y="168"/>
                      </a:cubicBezTo>
                      <a:cubicBezTo>
                        <a:pt x="2300" y="180"/>
                        <a:pt x="2310" y="191"/>
                        <a:pt x="2316" y="204"/>
                      </a:cubicBezTo>
                      <a:cubicBezTo>
                        <a:pt x="2326" y="227"/>
                        <a:pt x="2340" y="276"/>
                        <a:pt x="2340" y="276"/>
                      </a:cubicBezTo>
                      <a:cubicBezTo>
                        <a:pt x="2339" y="279"/>
                        <a:pt x="2326" y="360"/>
                        <a:pt x="2316" y="372"/>
                      </a:cubicBezTo>
                      <a:cubicBezTo>
                        <a:pt x="2293" y="400"/>
                        <a:pt x="2238" y="412"/>
                        <a:pt x="2208" y="432"/>
                      </a:cubicBezTo>
                      <a:cubicBezTo>
                        <a:pt x="2178" y="477"/>
                        <a:pt x="2194" y="458"/>
                        <a:pt x="2160" y="492"/>
                      </a:cubicBezTo>
                    </a:path>
                  </a:pathLst>
                </a:custGeom>
                <a:noFill/>
                <a:ln w="28575" cap="flat" cmpd="sng">
                  <a:solidFill>
                    <a:schemeClr val="bg2"/>
                  </a:solidFill>
                  <a:prstDash val="solid"/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</p:grpSp>
        <p:sp>
          <p:nvSpPr>
            <p:cNvPr id="13" name="Rectangle 18"/>
            <p:cNvSpPr>
              <a:spLocks noChangeArrowheads="1"/>
            </p:cNvSpPr>
            <p:nvPr/>
          </p:nvSpPr>
          <p:spPr bwMode="auto">
            <a:xfrm>
              <a:off x="204" y="1762"/>
              <a:ext cx="2449" cy="32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pic>
        <p:nvPicPr>
          <p:cNvPr id="10" name="Picture 24" descr="1176167rdbhxhaem1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800100" cy="2667000"/>
          </a:xfrm>
          <a:prstGeom prst="rect">
            <a:avLst/>
          </a:prstGeom>
          <a:noFill/>
          <a:ln>
            <a:noFill/>
          </a:ln>
          <a:extLst/>
        </p:spPr>
      </p:pic>
      <p:pic>
        <p:nvPicPr>
          <p:cNvPr id="18" name="Picture 24" descr="1176167rdbhxhaem1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 flipV="1">
            <a:off x="8343900" y="4191000"/>
            <a:ext cx="800100" cy="2667000"/>
          </a:xfrm>
          <a:prstGeom prst="rect">
            <a:avLst/>
          </a:prstGeom>
          <a:noFill/>
          <a:ln>
            <a:noFill/>
          </a:ln>
          <a:extLst/>
        </p:spPr>
      </p:pic>
    </p:spTree>
    <p:extLst>
      <p:ext uri="{BB962C8B-B14F-4D97-AF65-F5344CB8AC3E}">
        <p14:creationId xmlns:p14="http://schemas.microsoft.com/office/powerpoint/2010/main" val="34163761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33400" y="609600"/>
            <a:ext cx="807720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000" b="1" dirty="0" err="1" smtClean="0">
                <a:latin typeface="Cambria" pitchFamily="18" charset="0"/>
              </a:rPr>
              <a:t>Nhìn</a:t>
            </a:r>
            <a:r>
              <a:rPr lang="en-US" sz="4000" b="1" dirty="0" smtClean="0">
                <a:latin typeface="Cambria" pitchFamily="18" charset="0"/>
              </a:rPr>
              <a:t> </a:t>
            </a:r>
            <a:r>
              <a:rPr lang="en-US" sz="4000" b="1" dirty="0" err="1" smtClean="0">
                <a:latin typeface="Cambria" pitchFamily="18" charset="0"/>
              </a:rPr>
              <a:t>xem</a:t>
            </a:r>
            <a:r>
              <a:rPr lang="en-US" sz="4000" b="1" dirty="0" smtClean="0">
                <a:latin typeface="Cambria" pitchFamily="18" charset="0"/>
              </a:rPr>
              <a:t> </a:t>
            </a:r>
            <a:r>
              <a:rPr lang="en-US" sz="4000" b="1" dirty="0" err="1" smtClean="0">
                <a:latin typeface="Cambria" pitchFamily="18" charset="0"/>
              </a:rPr>
              <a:t>cô</a:t>
            </a:r>
            <a:r>
              <a:rPr lang="en-US" sz="4000" b="1" dirty="0" smtClean="0">
                <a:latin typeface="Cambria" pitchFamily="18" charset="0"/>
              </a:rPr>
              <a:t> </a:t>
            </a:r>
            <a:r>
              <a:rPr lang="en-US" sz="4000" b="1" dirty="0" err="1" smtClean="0">
                <a:latin typeface="Cambria" pitchFamily="18" charset="0"/>
              </a:rPr>
              <a:t>có</a:t>
            </a:r>
            <a:r>
              <a:rPr lang="en-US" sz="4000" b="1" dirty="0" smtClean="0">
                <a:latin typeface="Cambria" pitchFamily="18" charset="0"/>
              </a:rPr>
              <a:t> </a:t>
            </a:r>
            <a:r>
              <a:rPr lang="en-US" sz="4000" b="1" dirty="0" err="1" smtClean="0">
                <a:latin typeface="Cambria" pitchFamily="18" charset="0"/>
              </a:rPr>
              <a:t>những</a:t>
            </a:r>
            <a:r>
              <a:rPr lang="en-US" sz="4000" b="1" dirty="0" smtClean="0">
                <a:latin typeface="Cambria" pitchFamily="18" charset="0"/>
              </a:rPr>
              <a:t> </a:t>
            </a:r>
            <a:r>
              <a:rPr lang="en-US" sz="4000" b="1" dirty="0" err="1" smtClean="0">
                <a:latin typeface="Cambria" pitchFamily="18" charset="0"/>
              </a:rPr>
              <a:t>gì</a:t>
            </a:r>
            <a:r>
              <a:rPr lang="en-US" sz="4000" b="1" dirty="0" smtClean="0">
                <a:latin typeface="Cambria" pitchFamily="18" charset="0"/>
              </a:rPr>
              <a:t>?</a:t>
            </a:r>
          </a:p>
          <a:p>
            <a:pPr algn="ctr">
              <a:lnSpc>
                <a:spcPct val="150000"/>
              </a:lnSpc>
            </a:pPr>
            <a:r>
              <a:rPr lang="en-US" sz="4000" b="1" dirty="0" err="1" smtClean="0">
                <a:latin typeface="Cambria" pitchFamily="18" charset="0"/>
              </a:rPr>
              <a:t>Và</a:t>
            </a:r>
            <a:r>
              <a:rPr lang="en-US" sz="4000" b="1" dirty="0" smtClean="0">
                <a:latin typeface="Cambria" pitchFamily="18" charset="0"/>
              </a:rPr>
              <a:t> </a:t>
            </a:r>
            <a:endParaRPr lang="en-US" sz="4000" b="1" dirty="0">
              <a:latin typeface="Cambria" pitchFamily="18" charset="0"/>
            </a:endParaRPr>
          </a:p>
          <a:p>
            <a:pPr algn="ctr">
              <a:lnSpc>
                <a:spcPct val="150000"/>
              </a:lnSpc>
            </a:pPr>
            <a:r>
              <a:rPr lang="en-US" sz="4000" b="1" dirty="0" err="1" smtClean="0">
                <a:latin typeface="Cambria" pitchFamily="18" charset="0"/>
              </a:rPr>
              <a:t>Đoán</a:t>
            </a:r>
            <a:r>
              <a:rPr lang="en-US" sz="4000" b="1" dirty="0" smtClean="0">
                <a:latin typeface="Cambria" pitchFamily="18" charset="0"/>
              </a:rPr>
              <a:t> </a:t>
            </a:r>
            <a:r>
              <a:rPr lang="en-US" sz="4000" b="1" dirty="0" err="1" smtClean="0">
                <a:latin typeface="Cambria" pitchFamily="18" charset="0"/>
              </a:rPr>
              <a:t>xem</a:t>
            </a:r>
            <a:r>
              <a:rPr lang="en-US" sz="4000" b="1" dirty="0" smtClean="0">
                <a:latin typeface="Cambria" pitchFamily="18" charset="0"/>
              </a:rPr>
              <a:t> </a:t>
            </a:r>
            <a:r>
              <a:rPr lang="en-US" sz="4000" b="1" dirty="0" err="1" smtClean="0">
                <a:latin typeface="Cambria" pitchFamily="18" charset="0"/>
              </a:rPr>
              <a:t>với</a:t>
            </a:r>
            <a:r>
              <a:rPr lang="en-US" sz="4000" b="1" dirty="0" smtClean="0">
                <a:latin typeface="Cambria" pitchFamily="18" charset="0"/>
              </a:rPr>
              <a:t> </a:t>
            </a:r>
            <a:r>
              <a:rPr lang="en-US" sz="4000" b="1" dirty="0" err="1" smtClean="0">
                <a:latin typeface="Cambria" pitchFamily="18" charset="0"/>
              </a:rPr>
              <a:t>những</a:t>
            </a:r>
            <a:r>
              <a:rPr lang="en-US" sz="4000" b="1" dirty="0" smtClean="0">
                <a:latin typeface="Cambria" pitchFamily="18" charset="0"/>
              </a:rPr>
              <a:t> </a:t>
            </a:r>
            <a:r>
              <a:rPr lang="en-US" sz="4000" b="1" dirty="0" err="1" smtClean="0">
                <a:latin typeface="Cambria" pitchFamily="18" charset="0"/>
              </a:rPr>
              <a:t>vật</a:t>
            </a:r>
            <a:r>
              <a:rPr lang="en-US" sz="4000" b="1" dirty="0" smtClean="0">
                <a:latin typeface="Cambria" pitchFamily="18" charset="0"/>
              </a:rPr>
              <a:t> </a:t>
            </a:r>
            <a:r>
              <a:rPr lang="en-US" sz="4000" b="1" dirty="0" err="1" smtClean="0">
                <a:latin typeface="Cambria" pitchFamily="18" charset="0"/>
              </a:rPr>
              <a:t>dụng</a:t>
            </a:r>
            <a:r>
              <a:rPr lang="en-US" sz="4000" b="1" dirty="0" smtClean="0">
                <a:latin typeface="Cambria" pitchFamily="18" charset="0"/>
              </a:rPr>
              <a:t> </a:t>
            </a:r>
            <a:r>
              <a:rPr lang="en-US" sz="4000" b="1" dirty="0" err="1" smtClean="0">
                <a:latin typeface="Cambria" pitchFamily="18" charset="0"/>
              </a:rPr>
              <a:t>đó</a:t>
            </a:r>
            <a:r>
              <a:rPr lang="en-US" sz="4000" b="1" dirty="0" smtClean="0">
                <a:latin typeface="Cambria" pitchFamily="18" charset="0"/>
              </a:rPr>
              <a:t> </a:t>
            </a:r>
            <a:r>
              <a:rPr lang="en-US" sz="4000" b="1" dirty="0" err="1" smtClean="0">
                <a:latin typeface="Cambria" pitchFamily="18" charset="0"/>
              </a:rPr>
              <a:t>chúng</a:t>
            </a:r>
            <a:r>
              <a:rPr lang="en-US" sz="4000" b="1" dirty="0" smtClean="0">
                <a:latin typeface="Cambria" pitchFamily="18" charset="0"/>
              </a:rPr>
              <a:t> ta </a:t>
            </a:r>
            <a:r>
              <a:rPr lang="en-US" sz="4000" b="1" dirty="0" err="1" smtClean="0">
                <a:latin typeface="Cambria" pitchFamily="18" charset="0"/>
              </a:rPr>
              <a:t>sẽ</a:t>
            </a:r>
            <a:r>
              <a:rPr lang="en-US" sz="4000" b="1" dirty="0" smtClean="0">
                <a:latin typeface="Cambria" pitchFamily="18" charset="0"/>
              </a:rPr>
              <a:t> </a:t>
            </a:r>
            <a:r>
              <a:rPr lang="en-US" sz="4000" b="1" dirty="0" err="1" smtClean="0">
                <a:latin typeface="Cambria" pitchFamily="18" charset="0"/>
              </a:rPr>
              <a:t>tìm</a:t>
            </a:r>
            <a:r>
              <a:rPr lang="en-US" sz="4000" b="1" dirty="0" smtClean="0">
                <a:latin typeface="Cambria" pitchFamily="18" charset="0"/>
              </a:rPr>
              <a:t> </a:t>
            </a:r>
            <a:r>
              <a:rPr lang="en-US" sz="4000" b="1" dirty="0" err="1" smtClean="0">
                <a:latin typeface="Cambria" pitchFamily="18" charset="0"/>
              </a:rPr>
              <a:t>hiểu</a:t>
            </a:r>
            <a:r>
              <a:rPr lang="en-US" sz="4000" b="1" dirty="0" smtClean="0">
                <a:latin typeface="Cambria" pitchFamily="18" charset="0"/>
              </a:rPr>
              <a:t> </a:t>
            </a:r>
            <a:r>
              <a:rPr lang="en-US" sz="4000" b="1" dirty="0" err="1" smtClean="0">
                <a:latin typeface="Cambria" pitchFamily="18" charset="0"/>
              </a:rPr>
              <a:t>về</a:t>
            </a:r>
            <a:r>
              <a:rPr lang="en-US" sz="4000" b="1" dirty="0" smtClean="0">
                <a:latin typeface="Cambria" pitchFamily="18" charset="0"/>
              </a:rPr>
              <a:t> </a:t>
            </a:r>
            <a:r>
              <a:rPr lang="en-US" sz="4000" b="1" dirty="0" err="1" smtClean="0">
                <a:latin typeface="Cambria" pitchFamily="18" charset="0"/>
              </a:rPr>
              <a:t>điều</a:t>
            </a:r>
            <a:r>
              <a:rPr lang="en-US" sz="4000" b="1" dirty="0" smtClean="0">
                <a:latin typeface="Cambria" pitchFamily="18" charset="0"/>
              </a:rPr>
              <a:t> </a:t>
            </a:r>
            <a:r>
              <a:rPr lang="en-US" sz="4000" b="1" dirty="0" err="1" smtClean="0">
                <a:latin typeface="Cambria" pitchFamily="18" charset="0"/>
              </a:rPr>
              <a:t>gì</a:t>
            </a:r>
            <a:r>
              <a:rPr lang="en-US" sz="4000" b="1" dirty="0" smtClean="0">
                <a:latin typeface="Cambria" pitchFamily="18" charset="0"/>
              </a:rPr>
              <a:t>? </a:t>
            </a:r>
            <a:endParaRPr lang="en-US" sz="4000" b="1" dirty="0">
              <a:latin typeface="Cambria" pitchFamily="18" charset="0"/>
            </a:endParaRPr>
          </a:p>
        </p:txBody>
      </p:sp>
      <p:pic>
        <p:nvPicPr>
          <p:cNvPr id="4" name="Picture 6" descr="ag00315_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8600" y="4610100"/>
            <a:ext cx="1725613" cy="1854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7" descr="ag00316_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4305300"/>
            <a:ext cx="1792288" cy="2133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12" descr="ag00317_">
            <a:hlinkClick r:id="" action="ppaction://noaction"/>
          </p:cNvPr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4533900"/>
            <a:ext cx="1512888" cy="194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418893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579" r="22464"/>
          <a:stretch/>
        </p:blipFill>
        <p:spPr>
          <a:xfrm>
            <a:off x="2209800" y="457200"/>
            <a:ext cx="4876800" cy="48768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4953000" y="5181600"/>
            <a:ext cx="3581400" cy="762000"/>
          </a:xfrm>
          <a:prstGeom prst="rect">
            <a:avLst/>
          </a:prstGeom>
          <a:solidFill>
            <a:schemeClr val="bg2">
              <a:lumMod val="75000"/>
            </a:schemeClr>
          </a:solidFill>
          <a:ln w="38100">
            <a:solidFill>
              <a:schemeClr val="bg2">
                <a:lumMod val="25000"/>
              </a:schemeClr>
            </a:solidFill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 smtClean="0">
                <a:solidFill>
                  <a:schemeClr val="bg2">
                    <a:lumMod val="10000"/>
                  </a:schemeClr>
                </a:solidFill>
                <a:latin typeface="Cambria" pitchFamily="18" charset="0"/>
              </a:rPr>
              <a:t>Nước</a:t>
            </a:r>
            <a:r>
              <a:rPr lang="en-US" sz="2800" b="1" dirty="0" smtClean="0">
                <a:solidFill>
                  <a:schemeClr val="bg2">
                    <a:lumMod val="10000"/>
                  </a:schemeClr>
                </a:solidFill>
                <a:latin typeface="Cambria" pitchFamily="18" charset="0"/>
              </a:rPr>
              <a:t> </a:t>
            </a:r>
            <a:r>
              <a:rPr lang="en-US" sz="2800" b="1" dirty="0" err="1" smtClean="0">
                <a:solidFill>
                  <a:schemeClr val="bg2">
                    <a:lumMod val="10000"/>
                  </a:schemeClr>
                </a:solidFill>
                <a:latin typeface="Cambria" pitchFamily="18" charset="0"/>
              </a:rPr>
              <a:t>bắp</a:t>
            </a:r>
            <a:r>
              <a:rPr lang="en-US" sz="2800" b="1" dirty="0" smtClean="0">
                <a:solidFill>
                  <a:schemeClr val="bg2">
                    <a:lumMod val="10000"/>
                  </a:schemeClr>
                </a:solidFill>
                <a:latin typeface="Cambria" pitchFamily="18" charset="0"/>
              </a:rPr>
              <a:t> </a:t>
            </a:r>
            <a:r>
              <a:rPr lang="en-US" sz="2800" b="1" dirty="0" err="1" smtClean="0">
                <a:solidFill>
                  <a:schemeClr val="bg2">
                    <a:lumMod val="10000"/>
                  </a:schemeClr>
                </a:solidFill>
                <a:latin typeface="Cambria" pitchFamily="18" charset="0"/>
              </a:rPr>
              <a:t>cải</a:t>
            </a:r>
            <a:r>
              <a:rPr lang="en-US" sz="2800" b="1" dirty="0" smtClean="0">
                <a:solidFill>
                  <a:schemeClr val="bg2">
                    <a:lumMod val="10000"/>
                  </a:schemeClr>
                </a:solidFill>
                <a:latin typeface="Cambria" pitchFamily="18" charset="0"/>
              </a:rPr>
              <a:t> </a:t>
            </a:r>
            <a:r>
              <a:rPr lang="en-US" sz="2800" b="1" dirty="0" err="1" smtClean="0">
                <a:solidFill>
                  <a:schemeClr val="bg2">
                    <a:lumMod val="10000"/>
                  </a:schemeClr>
                </a:solidFill>
                <a:latin typeface="Cambria" pitchFamily="18" charset="0"/>
              </a:rPr>
              <a:t>tím</a:t>
            </a:r>
            <a:endParaRPr lang="en-US" sz="2800" b="1" dirty="0">
              <a:solidFill>
                <a:schemeClr val="bg2">
                  <a:lumMod val="10000"/>
                </a:schemeClr>
              </a:solidFill>
              <a:latin typeface="Cambr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418893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6400" y="152400"/>
            <a:ext cx="6261100" cy="64008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6400800" y="4800600"/>
            <a:ext cx="2133600" cy="762000"/>
          </a:xfrm>
          <a:prstGeom prst="rect">
            <a:avLst/>
          </a:prstGeom>
          <a:solidFill>
            <a:schemeClr val="bg2">
              <a:lumMod val="75000"/>
            </a:schemeClr>
          </a:solidFill>
          <a:ln w="38100">
            <a:solidFill>
              <a:schemeClr val="bg2">
                <a:lumMod val="25000"/>
              </a:schemeClr>
            </a:solidFill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 smtClean="0">
                <a:solidFill>
                  <a:schemeClr val="bg2">
                    <a:lumMod val="10000"/>
                  </a:schemeClr>
                </a:solidFill>
                <a:latin typeface="Cambria" pitchFamily="18" charset="0"/>
              </a:rPr>
              <a:t>Nước</a:t>
            </a:r>
            <a:r>
              <a:rPr lang="en-US" sz="2800" b="1" dirty="0" smtClean="0">
                <a:solidFill>
                  <a:schemeClr val="bg2">
                    <a:lumMod val="10000"/>
                  </a:schemeClr>
                </a:solidFill>
                <a:latin typeface="Cambria" pitchFamily="18" charset="0"/>
              </a:rPr>
              <a:t> </a:t>
            </a:r>
            <a:r>
              <a:rPr lang="en-US" sz="2800" b="1" dirty="0" err="1" smtClean="0">
                <a:solidFill>
                  <a:schemeClr val="bg2">
                    <a:lumMod val="10000"/>
                  </a:schemeClr>
                </a:solidFill>
                <a:latin typeface="Cambria" pitchFamily="18" charset="0"/>
              </a:rPr>
              <a:t>lọc</a:t>
            </a:r>
            <a:endParaRPr lang="en-US" sz="2800" b="1" dirty="0">
              <a:solidFill>
                <a:schemeClr val="bg2">
                  <a:lumMod val="10000"/>
                </a:schemeClr>
              </a:solidFill>
              <a:latin typeface="Cambr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163761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394" r="22272"/>
          <a:stretch/>
        </p:blipFill>
        <p:spPr>
          <a:xfrm>
            <a:off x="1752600" y="304800"/>
            <a:ext cx="5791200" cy="54102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5867400" y="5334000"/>
            <a:ext cx="2133600" cy="762000"/>
          </a:xfrm>
          <a:prstGeom prst="rect">
            <a:avLst/>
          </a:prstGeom>
          <a:solidFill>
            <a:schemeClr val="bg2">
              <a:lumMod val="75000"/>
            </a:schemeClr>
          </a:solidFill>
          <a:ln w="38100">
            <a:solidFill>
              <a:schemeClr val="bg2">
                <a:lumMod val="25000"/>
              </a:schemeClr>
            </a:solidFill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 smtClean="0">
                <a:solidFill>
                  <a:schemeClr val="bg2">
                    <a:lumMod val="10000"/>
                  </a:schemeClr>
                </a:solidFill>
                <a:latin typeface="Cambria" pitchFamily="18" charset="0"/>
              </a:rPr>
              <a:t>Chanh</a:t>
            </a:r>
            <a:endParaRPr lang="en-US" sz="2800" b="1" dirty="0">
              <a:solidFill>
                <a:schemeClr val="bg2">
                  <a:lumMod val="10000"/>
                </a:schemeClr>
              </a:solidFill>
              <a:latin typeface="Cambr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418893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9800" y="533400"/>
            <a:ext cx="5029200" cy="50292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5486400" y="5410200"/>
            <a:ext cx="2133600" cy="762000"/>
          </a:xfrm>
          <a:prstGeom prst="rect">
            <a:avLst/>
          </a:prstGeom>
          <a:solidFill>
            <a:schemeClr val="bg2">
              <a:lumMod val="75000"/>
            </a:schemeClr>
          </a:solidFill>
          <a:ln w="38100">
            <a:solidFill>
              <a:schemeClr val="bg2">
                <a:lumMod val="25000"/>
              </a:schemeClr>
            </a:solidFill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 smtClean="0">
                <a:solidFill>
                  <a:schemeClr val="bg2">
                    <a:lumMod val="10000"/>
                  </a:schemeClr>
                </a:solidFill>
                <a:latin typeface="Cambria" pitchFamily="18" charset="0"/>
              </a:rPr>
              <a:t>Bột</a:t>
            </a:r>
            <a:r>
              <a:rPr lang="en-US" sz="2800" b="1" dirty="0" smtClean="0">
                <a:solidFill>
                  <a:schemeClr val="bg2">
                    <a:lumMod val="10000"/>
                  </a:schemeClr>
                </a:solidFill>
                <a:latin typeface="Cambria" pitchFamily="18" charset="0"/>
              </a:rPr>
              <a:t> </a:t>
            </a:r>
            <a:r>
              <a:rPr lang="en-US" sz="2800" b="1" dirty="0" err="1" smtClean="0">
                <a:solidFill>
                  <a:schemeClr val="bg2">
                    <a:lumMod val="10000"/>
                  </a:schemeClr>
                </a:solidFill>
                <a:latin typeface="Cambria" pitchFamily="18" charset="0"/>
              </a:rPr>
              <a:t>giặt</a:t>
            </a:r>
            <a:endParaRPr lang="en-US" sz="2800" b="1" dirty="0">
              <a:solidFill>
                <a:schemeClr val="bg2">
                  <a:lumMod val="10000"/>
                </a:schemeClr>
              </a:solidFill>
              <a:latin typeface="Cambr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418893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0782"/>
            <a:ext cx="9144000" cy="6858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8982" y="304800"/>
            <a:ext cx="7010400" cy="57150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4876800" y="5604164"/>
            <a:ext cx="2667000" cy="762000"/>
          </a:xfrm>
          <a:prstGeom prst="rect">
            <a:avLst/>
          </a:prstGeom>
          <a:solidFill>
            <a:schemeClr val="bg2">
              <a:lumMod val="75000"/>
            </a:schemeClr>
          </a:solidFill>
          <a:ln w="38100">
            <a:solidFill>
              <a:schemeClr val="bg2">
                <a:lumMod val="25000"/>
              </a:schemeClr>
            </a:solidFill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chemeClr val="bg2">
                    <a:lumMod val="10000"/>
                  </a:schemeClr>
                </a:solidFill>
                <a:latin typeface="Cambria" pitchFamily="18" charset="0"/>
              </a:rPr>
              <a:t>Ly </a:t>
            </a:r>
            <a:r>
              <a:rPr lang="en-US" sz="2800" b="1" dirty="0" err="1" smtClean="0">
                <a:solidFill>
                  <a:schemeClr val="bg2">
                    <a:lumMod val="10000"/>
                  </a:schemeClr>
                </a:solidFill>
                <a:latin typeface="Cambria" pitchFamily="18" charset="0"/>
              </a:rPr>
              <a:t>nhựa</a:t>
            </a:r>
            <a:endParaRPr lang="en-US" sz="2800" b="1" dirty="0">
              <a:solidFill>
                <a:schemeClr val="bg2">
                  <a:lumMod val="10000"/>
                </a:schemeClr>
              </a:solidFill>
              <a:latin typeface="Cambr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418893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685800" y="2659045"/>
            <a:ext cx="838200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4400" b="1" dirty="0">
                <a:solidFill>
                  <a:srgbClr val="C00000"/>
                </a:solidFill>
                <a:latin typeface="Cambria" pitchFamily="18" charset="0"/>
              </a:rPr>
              <a:t>SỰ ĐỔI MÀU CỦA BẮP CẢI TÍM</a:t>
            </a:r>
          </a:p>
        </p:txBody>
      </p:sp>
      <p:pic>
        <p:nvPicPr>
          <p:cNvPr id="5" name="Picture 21" descr="j023213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087082">
            <a:off x="381000" y="4495800"/>
            <a:ext cx="2057400" cy="1963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377371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13303848"/>
              </p:ext>
            </p:extLst>
          </p:nvPr>
        </p:nvGraphicFramePr>
        <p:xfrm>
          <a:off x="1" y="0"/>
          <a:ext cx="9143998" cy="685800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3430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34302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17714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28081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818958"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 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dirty="0">
                        <a:effectLst/>
                      </a:endParaRPr>
                    </a:p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 </a:t>
                      </a:r>
                      <a:endParaRPr lang="en-US" sz="1100" dirty="0">
                        <a:effectLst/>
                      </a:endParaRPr>
                    </a:p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 </a:t>
                      </a:r>
                      <a:endParaRPr lang="en-US" sz="1100" dirty="0">
                        <a:effectLst/>
                      </a:endParaRPr>
                    </a:p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 err="1" smtClean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Cambria" pitchFamily="18" charset="0"/>
                        </a:rPr>
                        <a:t>Nước</a:t>
                      </a:r>
                      <a:endParaRPr lang="en-US" sz="2800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Cambria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dirty="0">
                        <a:effectLst/>
                      </a:endParaRPr>
                    </a:p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 </a:t>
                      </a:r>
                      <a:endParaRPr lang="en-US" sz="1100" dirty="0">
                        <a:effectLst/>
                      </a:endParaRPr>
                    </a:p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 </a:t>
                      </a:r>
                      <a:endParaRPr lang="en-US" sz="1100" dirty="0">
                        <a:effectLst/>
                      </a:endParaRPr>
                    </a:p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 err="1" smtClean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Cambria" pitchFamily="18" charset="0"/>
                        </a:rPr>
                        <a:t>Chanh</a:t>
                      </a:r>
                      <a:endParaRPr lang="en-US" sz="2800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Cambria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dirty="0">
                        <a:effectLst/>
                      </a:endParaRPr>
                    </a:p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 </a:t>
                      </a:r>
                      <a:endParaRPr lang="en-US" sz="1100" dirty="0">
                        <a:effectLst/>
                      </a:endParaRPr>
                    </a:p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 </a:t>
                      </a:r>
                      <a:endParaRPr lang="en-US" sz="1100" dirty="0">
                        <a:effectLst/>
                      </a:endParaRPr>
                    </a:p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Cambria" pitchFamily="18" charset="0"/>
                        </a:rPr>
                        <a:t> </a:t>
                      </a:r>
                      <a:r>
                        <a:rPr lang="en-US" sz="2400" dirty="0" err="1" smtClean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Cambria" pitchFamily="18" charset="0"/>
                        </a:rPr>
                        <a:t>Xà</a:t>
                      </a:r>
                      <a:r>
                        <a:rPr lang="en-US" sz="240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Cambria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Cambria" pitchFamily="18" charset="0"/>
                        </a:rPr>
                        <a:t>bông</a:t>
                      </a:r>
                      <a:endParaRPr lang="en-US" sz="2400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Cambria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039042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 </a:t>
                      </a:r>
                      <a:endParaRPr lang="en-US" sz="1100" dirty="0">
                        <a:effectLst/>
                      </a:endParaRPr>
                    </a:p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 </a:t>
                      </a:r>
                      <a:endParaRPr lang="en-US" sz="1100" dirty="0">
                        <a:effectLst/>
                      </a:endParaRPr>
                    </a:p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err="1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Cambria" pitchFamily="18" charset="0"/>
                        </a:rPr>
                        <a:t>Nước</a:t>
                      </a:r>
                      <a:r>
                        <a:rPr lang="en-US" sz="2000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Cambria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Cambria" pitchFamily="18" charset="0"/>
                        </a:rPr>
                        <a:t>bắp</a:t>
                      </a:r>
                      <a:r>
                        <a:rPr lang="en-US" sz="2000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Cambria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Cambria" pitchFamily="18" charset="0"/>
                        </a:rPr>
                        <a:t>cải</a:t>
                      </a:r>
                      <a:r>
                        <a:rPr lang="en-US" sz="2000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Cambria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Cambria" pitchFamily="18" charset="0"/>
                        </a:rPr>
                        <a:t>tím</a:t>
                      </a:r>
                      <a:endParaRPr lang="en-US" sz="2000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Cambria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 </a:t>
                      </a:r>
                      <a:endParaRPr lang="en-US" sz="9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 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 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2053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760" t="15056" r="21442" b="6668"/>
          <a:stretch>
            <a:fillRect/>
          </a:stretch>
        </p:blipFill>
        <p:spPr bwMode="auto">
          <a:xfrm>
            <a:off x="2895600" y="1646414"/>
            <a:ext cx="1382351" cy="17427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250" t="5000" r="20250" b="3999"/>
          <a:stretch>
            <a:fillRect/>
          </a:stretch>
        </p:blipFill>
        <p:spPr bwMode="auto">
          <a:xfrm>
            <a:off x="7391400" y="1606011"/>
            <a:ext cx="1371600" cy="16705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/>
          <p:cNvPicPr/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872" t="2849" r="23718" b="5983"/>
          <a:stretch/>
        </p:blipFill>
        <p:spPr bwMode="auto">
          <a:xfrm>
            <a:off x="4881563" y="1646414"/>
            <a:ext cx="1744662" cy="1630186"/>
          </a:xfrm>
          <a:prstGeom prst="ellipse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0" name="Picture 9"/>
          <p:cNvPicPr/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139" r="24403"/>
          <a:stretch/>
        </p:blipFill>
        <p:spPr bwMode="auto">
          <a:xfrm>
            <a:off x="533400" y="4876800"/>
            <a:ext cx="1219200" cy="1752600"/>
          </a:xfrm>
          <a:prstGeom prst="ellipse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cxnSp>
        <p:nvCxnSpPr>
          <p:cNvPr id="8" name="Straight Connector 7"/>
          <p:cNvCxnSpPr/>
          <p:nvPr/>
        </p:nvCxnSpPr>
        <p:spPr>
          <a:xfrm>
            <a:off x="0" y="0"/>
            <a:ext cx="2286000" cy="3810000"/>
          </a:xfrm>
          <a:prstGeom prst="line">
            <a:avLst/>
          </a:prstGeom>
          <a:ln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8" descr="questionmark2_w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76719" y="4495800"/>
            <a:ext cx="880450" cy="14674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8" descr="questionmark2_w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13669" y="4495799"/>
            <a:ext cx="880450" cy="14674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8" descr="questionmark2_w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3800" y="4468090"/>
            <a:ext cx="880450" cy="14674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418893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0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9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1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6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9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900" decel="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3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179</TotalTime>
  <Words>253</Words>
  <Application>Microsoft Office PowerPoint</Application>
  <PresentationFormat>On-screen Show (4:3)</PresentationFormat>
  <Paragraphs>82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3" baseType="lpstr">
      <vt:lpstr>Arial</vt:lpstr>
      <vt:lpstr>Calibri</vt:lpstr>
      <vt:lpstr>Cambria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A22</cp:lastModifiedBy>
  <cp:revision>27</cp:revision>
  <dcterms:created xsi:type="dcterms:W3CDTF">2016-12-20T13:39:57Z</dcterms:created>
  <dcterms:modified xsi:type="dcterms:W3CDTF">2025-04-14T02:54:25Z</dcterms:modified>
</cp:coreProperties>
</file>