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78" d="100"/>
          <a:sy n="78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0"/>
            <a:ext cx="7467600" cy="1600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đi ô tô</a:t>
            </a:r>
          </a:p>
          <a:p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Bùi Thị Hoa</a:t>
            </a:r>
          </a:p>
          <a:p>
            <a:r>
              <a:rPr lang="en-US" sz="4800" dirty="0" err="1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MGB C1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br>
              <a:rPr lang="en-US" sz="5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102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TRƯỜNG MẦM NON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   Xin chào và hẹn gặp lại các  con vào tiết học sau!  </vt:lpstr>
      <vt:lpstr>Qua câu chuyện em thích nhất nhân vật nào nhất? Tại sao?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Nguyễn Tiến Minh</cp:lastModifiedBy>
  <cp:revision>15</cp:revision>
  <dcterms:created xsi:type="dcterms:W3CDTF">2017-06-22T13:18:45Z</dcterms:created>
  <dcterms:modified xsi:type="dcterms:W3CDTF">2025-04-13T15:01:05Z</dcterms:modified>
</cp:coreProperties>
</file>