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7" r:id="rId2"/>
    <p:sldId id="282" r:id="rId3"/>
    <p:sldId id="264" r:id="rId4"/>
    <p:sldId id="284" r:id="rId5"/>
    <p:sldId id="268" r:id="rId6"/>
    <p:sldId id="285" r:id="rId7"/>
    <p:sldId id="269" r:id="rId8"/>
    <p:sldId id="270" r:id="rId9"/>
    <p:sldId id="286" r:id="rId10"/>
    <p:sldId id="260" r:id="rId11"/>
    <p:sldId id="278" r:id="rId12"/>
    <p:sldId id="280" r:id="rId13"/>
    <p:sldId id="31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38300" y="1828800"/>
            <a:ext cx="5867400" cy="139567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vực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thức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56" y="3224473"/>
            <a:ext cx="8610600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3-4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Bùi Thị Hoa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20000"/>
              </a:lnSpc>
            </a:pPr>
            <a:endParaRPr lang="vi-V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84511-BA17-0871-9F00-639B84FB57AD}"/>
              </a:ext>
            </a:extLst>
          </p:cNvPr>
          <p:cNvSpPr txBox="1"/>
          <p:nvPr/>
        </p:nvSpPr>
        <p:spPr>
          <a:xfrm>
            <a:off x="920634" y="852036"/>
            <a:ext cx="7844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PHÒNG GIÁO DỤC VÀ ĐÀO TẠO QUẬN LONG BIÊN</a:t>
            </a:r>
            <a:endParaRPr lang="vi-VN" sz="240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TRƯỜNG MẦM NON HOA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HOA SỮA</a:t>
            </a:r>
            <a:endParaRPr lang="vi-VN" sz="240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147CF434-5372-F11B-2D2A-8F809E9B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7">
            <a:extLst>
              <a:ext uri="{FF2B5EF4-FFF2-40B4-BE49-F238E27FC236}">
                <a16:creationId xmlns:a16="http://schemas.microsoft.com/office/drawing/2014/main" id="{A662B4BB-9351-6746-10EE-08050D5B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3074500"/>
            <a:ext cx="6357751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ArchUp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các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cô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dồi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dào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sức</a:t>
            </a:r>
            <a:r>
              <a:rPr lang="en-US" altLang="en-US" sz="3600" dirty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khoẻ</a:t>
            </a:r>
            <a:endParaRPr lang="en-US" altLang="en-US" sz="3600" dirty="0">
              <a:ln w="0"/>
              <a:gradFill>
                <a:gsLst>
                  <a:gs pos="0">
                    <a:srgbClr val="4BACC6">
                      <a:lumMod val="50000"/>
                    </a:srgbClr>
                  </a:gs>
                  <a:gs pos="50000">
                    <a:srgbClr val="4BACC6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0902C8D9-9401-18F4-7816-94364E0F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15" y="3618159"/>
            <a:ext cx="6412043" cy="57708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Dow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3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giỏi</a:t>
            </a:r>
            <a:endParaRPr lang="en-US" altLang="en-US" sz="33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9" name="WordArt 9">
            <a:extLst>
              <a:ext uri="{FF2B5EF4-FFF2-40B4-BE49-F238E27FC236}">
                <a16:creationId xmlns:a16="http://schemas.microsoft.com/office/drawing/2014/main" id="{19540895-0E66-B35D-7AA4-9A6BE36666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1701404"/>
            <a:ext cx="28003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  <p:pic>
        <p:nvPicPr>
          <p:cNvPr id="16390" name="Picture 12" descr="ANd9GcTU2Qw6raJB375BObqnoqtqW5x-wy_GQlsGEjq5DyvHykxalSSx">
            <a:extLst>
              <a:ext uri="{FF2B5EF4-FFF2-40B4-BE49-F238E27FC236}">
                <a16:creationId xmlns:a16="http://schemas.microsoft.com/office/drawing/2014/main" id="{EEE11EBF-00ED-333E-8E71-FC790130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1071563"/>
            <a:ext cx="152757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Mickey">
            <a:extLst>
              <a:ext uri="{FF2B5EF4-FFF2-40B4-BE49-F238E27FC236}">
                <a16:creationId xmlns:a16="http://schemas.microsoft.com/office/drawing/2014/main" id="{69267CCD-CD1B-3EE3-E43E-4374AD3547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5" y="4391025"/>
            <a:ext cx="159424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/>
      <p:bldP spid="117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Cô giới thiệu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198</Words>
  <Application>Microsoft Office PowerPoint</Application>
  <PresentationFormat>On-screen Show (4:3)</PresentationFormat>
  <Paragraphs>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Nguyễn Tiến Minh</cp:lastModifiedBy>
  <cp:revision>194</cp:revision>
  <dcterms:created xsi:type="dcterms:W3CDTF">2016-01-31T12:59:54Z</dcterms:created>
  <dcterms:modified xsi:type="dcterms:W3CDTF">2025-03-31T09:51:53Z</dcterms:modified>
</cp:coreProperties>
</file>