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7"/>
  </p:notesMasterIdLst>
  <p:sldIdLst>
    <p:sldId id="273" r:id="rId2"/>
    <p:sldId id="274" r:id="rId3"/>
    <p:sldId id="275" r:id="rId4"/>
    <p:sldId id="256" r:id="rId5"/>
    <p:sldId id="260" r:id="rId6"/>
    <p:sldId id="276" r:id="rId7"/>
    <p:sldId id="268" r:id="rId8"/>
    <p:sldId id="257" r:id="rId9"/>
    <p:sldId id="266" r:id="rId10"/>
    <p:sldId id="267" r:id="rId11"/>
    <p:sldId id="286" r:id="rId12"/>
    <p:sldId id="269" r:id="rId13"/>
    <p:sldId id="277" r:id="rId14"/>
    <p:sldId id="270" r:id="rId15"/>
    <p:sldId id="264" r:id="rId16"/>
    <p:sldId id="271" r:id="rId17"/>
    <p:sldId id="263" r:id="rId18"/>
    <p:sldId id="287" r:id="rId19"/>
    <p:sldId id="278" r:id="rId20"/>
    <p:sldId id="281" r:id="rId21"/>
    <p:sldId id="282" r:id="rId22"/>
    <p:sldId id="280" r:id="rId23"/>
    <p:sldId id="283" r:id="rId24"/>
    <p:sldId id="284" r:id="rId25"/>
    <p:sldId id="285" r:id="rId26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FD64B-434A-4ADE-97B7-834F59BD3A25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6FCBB5-D1C0-4D1D-8A2A-6BF3AB50CB0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392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FCBB5-D1C0-4D1D-8A2A-6BF3AB50CB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0162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46FCBB5-D1C0-4D1D-8A2A-6BF3AB50CB0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82694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2416" y="2514601"/>
            <a:ext cx="6600451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2416" y="4777380"/>
            <a:ext cx="6600451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8E77-4656-411D-910E-DB4E9B34332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8"/>
          <p:cNvSpPr/>
          <p:nvPr/>
        </p:nvSpPr>
        <p:spPr bwMode="auto">
          <a:xfrm>
            <a:off x="-31719" y="4321158"/>
            <a:ext cx="1395473" cy="781781"/>
          </a:xfrm>
          <a:custGeom>
            <a:avLst/>
            <a:gdLst/>
            <a:ahLst/>
            <a:cxnLst/>
            <a:rect l="l" t="t" r="r" b="b"/>
            <a:pathLst>
              <a:path w="8042" h="10000">
                <a:moveTo>
                  <a:pt x="5799" y="10000"/>
                </a:moveTo>
                <a:cubicBezTo>
                  <a:pt x="5880" y="10000"/>
                  <a:pt x="5934" y="9940"/>
                  <a:pt x="5961" y="9880"/>
                </a:cubicBezTo>
                <a:cubicBezTo>
                  <a:pt x="5961" y="9820"/>
                  <a:pt x="5988" y="9820"/>
                  <a:pt x="5988" y="9820"/>
                </a:cubicBezTo>
                <a:lnTo>
                  <a:pt x="8042" y="5260"/>
                </a:lnTo>
                <a:cubicBezTo>
                  <a:pt x="8096" y="5140"/>
                  <a:pt x="8096" y="4901"/>
                  <a:pt x="8042" y="4721"/>
                </a:cubicBezTo>
                <a:lnTo>
                  <a:pt x="5988" y="221"/>
                </a:lnTo>
                <a:cubicBezTo>
                  <a:pt x="5988" y="160"/>
                  <a:pt x="5961" y="160"/>
                  <a:pt x="5961" y="160"/>
                </a:cubicBezTo>
                <a:cubicBezTo>
                  <a:pt x="5934" y="101"/>
                  <a:pt x="5880" y="41"/>
                  <a:pt x="5799" y="41"/>
                </a:cubicBezTo>
                <a:lnTo>
                  <a:pt x="18" y="0"/>
                </a:lnTo>
                <a:cubicBezTo>
                  <a:pt x="12" y="3330"/>
                  <a:pt x="6" y="6661"/>
                  <a:pt x="0" y="9991"/>
                </a:cubicBezTo>
                <a:lnTo>
                  <a:pt x="5799" y="1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23334" y="4529541"/>
            <a:ext cx="584978" cy="365125"/>
          </a:xfrm>
        </p:spPr>
        <p:txBody>
          <a:bodyPr/>
          <a:lstStyle/>
          <a:p>
            <a:fld id="{7B5E125E-0501-41B4-A602-6ED961F4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398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609600"/>
            <a:ext cx="6591985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8E77-4656-411D-910E-DB4E9B34332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B5E125E-0501-41B4-A602-6ED961F4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514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15972" y="3505200"/>
            <a:ext cx="5653888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4354046"/>
            <a:ext cx="6591985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8E77-4656-411D-910E-DB4E9B34332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B5E125E-0501-41B4-A602-6ED961F4E160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432985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438401"/>
            <a:ext cx="6591985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8E77-4656-411D-910E-DB4E9B34332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B5E125E-0501-41B4-A602-6ED961F4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81195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2188123" y="609600"/>
            <a:ext cx="6109587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688292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688292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8E77-4656-411D-910E-DB4E9B34332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B5E125E-0501-41B4-A602-6ED961F4E16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08316" y="64800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169533" y="290530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8222912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6" y="627407"/>
            <a:ext cx="6591984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2415" y="4343400"/>
            <a:ext cx="6591985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181600"/>
            <a:ext cx="6591985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8E77-4656-411D-910E-DB4E9B34332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B5E125E-0501-41B4-A602-6ED961F4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11523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8E77-4656-411D-910E-DB4E9B34332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125E-0501-41B4-A602-6ED961F4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06936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78535" y="627406"/>
            <a:ext cx="1656132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2416" y="627406"/>
            <a:ext cx="4716348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8E77-4656-411D-910E-DB4E9B34332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125E-0501-41B4-A602-6ED961F4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75978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1" y="624110"/>
            <a:ext cx="6589199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2415" y="2133600"/>
            <a:ext cx="6591985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8E77-4656-411D-910E-DB4E9B34332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125E-0501-41B4-A602-6ED961F4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7459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2074562"/>
            <a:ext cx="6591985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3581400"/>
            <a:ext cx="659198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8E77-4656-411D-910E-DB4E9B34332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3166527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3244140"/>
            <a:ext cx="584978" cy="365125"/>
          </a:xfrm>
        </p:spPr>
        <p:txBody>
          <a:bodyPr/>
          <a:lstStyle/>
          <a:p>
            <a:fld id="{7B5E125E-0501-41B4-A602-6ED961F4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77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2416" y="2136706"/>
            <a:ext cx="3197531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7307" y="2136706"/>
            <a:ext cx="3197093" cy="376739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8E77-4656-411D-910E-DB4E9B34332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B5E125E-0501-41B4-A602-6ED961F4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0252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65352" y="2226626"/>
            <a:ext cx="287459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2415" y="2802888"/>
            <a:ext cx="3197532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6154" y="2223398"/>
            <a:ext cx="28732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33715" y="2799660"/>
            <a:ext cx="3195680" cy="3105703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8E77-4656-411D-910E-DB4E9B34332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11228" y="787783"/>
            <a:ext cx="584978" cy="365125"/>
          </a:xfrm>
        </p:spPr>
        <p:txBody>
          <a:bodyPr/>
          <a:lstStyle/>
          <a:p>
            <a:fld id="{7B5E125E-0501-41B4-A602-6ED961F4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7542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8E77-4656-411D-910E-DB4E9B34332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125E-0501-41B4-A602-6ED961F4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6037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8E77-4656-411D-910E-DB4E9B34332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125E-0501-41B4-A602-6ED961F4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88562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46088"/>
            <a:ext cx="2629584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3494" y="446089"/>
            <a:ext cx="3790906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1598613"/>
            <a:ext cx="2629584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8E77-4656-411D-910E-DB4E9B34332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711194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E125E-0501-41B4-A602-6ED961F4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152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15" y="4800600"/>
            <a:ext cx="6591985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2415" y="634965"/>
            <a:ext cx="6591985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2415" y="5367338"/>
            <a:ext cx="6591985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BB8E77-4656-411D-910E-DB4E9B34332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58" y="4910660"/>
            <a:ext cx="1358356" cy="508005"/>
          </a:xfrm>
          <a:custGeom>
            <a:avLst/>
            <a:gdLst/>
            <a:ahLst/>
            <a:cxnLst/>
            <a:rect l="l" t="t" r="r" b="b"/>
            <a:pathLst>
              <a:path w="7908" h="10000">
                <a:moveTo>
                  <a:pt x="7908" y="4694"/>
                </a:moveTo>
                <a:lnTo>
                  <a:pt x="6575" y="188"/>
                </a:lnTo>
                <a:cubicBezTo>
                  <a:pt x="6566" y="157"/>
                  <a:pt x="6555" y="125"/>
                  <a:pt x="6546" y="94"/>
                </a:cubicBezTo>
                <a:cubicBezTo>
                  <a:pt x="6519" y="0"/>
                  <a:pt x="6491" y="0"/>
                  <a:pt x="6463" y="0"/>
                </a:cubicBezTo>
                <a:lnTo>
                  <a:pt x="5935" y="0"/>
                </a:lnTo>
                <a:lnTo>
                  <a:pt x="0" y="62"/>
                </a:lnTo>
                <a:lnTo>
                  <a:pt x="0" y="10000"/>
                </a:lnTo>
                <a:lnTo>
                  <a:pt x="5935" y="9952"/>
                </a:lnTo>
                <a:lnTo>
                  <a:pt x="6463" y="9952"/>
                </a:lnTo>
                <a:cubicBezTo>
                  <a:pt x="6491" y="9952"/>
                  <a:pt x="6519" y="9859"/>
                  <a:pt x="6546" y="9859"/>
                </a:cubicBezTo>
                <a:cubicBezTo>
                  <a:pt x="6546" y="9764"/>
                  <a:pt x="6575" y="9764"/>
                  <a:pt x="6575" y="9764"/>
                </a:cubicBezTo>
                <a:lnTo>
                  <a:pt x="7908" y="5258"/>
                </a:lnTo>
                <a:cubicBezTo>
                  <a:pt x="7963" y="5070"/>
                  <a:pt x="7963" y="4883"/>
                  <a:pt x="7908" y="46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11228" y="4983088"/>
            <a:ext cx="584978" cy="365125"/>
          </a:xfrm>
        </p:spPr>
        <p:txBody>
          <a:bodyPr/>
          <a:lstStyle/>
          <a:p>
            <a:fld id="{7B5E125E-0501-41B4-A602-6ED961F4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9415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1" y="228600"/>
            <a:ext cx="1981200" cy="6638628"/>
            <a:chOff x="2487613" y="285750"/>
            <a:chExt cx="2428875" cy="5654676"/>
          </a:xfrm>
        </p:grpSpPr>
        <p:sp>
          <p:nvSpPr>
            <p:cNvPr id="37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8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9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0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1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2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3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4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5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6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7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48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9" name="Group 48"/>
          <p:cNvGrpSpPr/>
          <p:nvPr/>
        </p:nvGrpSpPr>
        <p:grpSpPr>
          <a:xfrm>
            <a:off x="20421" y="285"/>
            <a:ext cx="1952272" cy="6852968"/>
            <a:chOff x="6627813" y="195717"/>
            <a:chExt cx="1952625" cy="5678034"/>
          </a:xfrm>
        </p:grpSpPr>
        <p:sp>
          <p:nvSpPr>
            <p:cNvPr id="50" name="Freeform 27"/>
            <p:cNvSpPr/>
            <p:nvPr/>
          </p:nvSpPr>
          <p:spPr bwMode="auto">
            <a:xfrm>
              <a:off x="6627813" y="195717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1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2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3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4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5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6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7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8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59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0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61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62" name="Rectangle 61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5200" y="624110"/>
            <a:ext cx="6589200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2415" y="2133600"/>
            <a:ext cx="6591985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2400" y="6135089"/>
            <a:ext cx="766380" cy="3701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BB8E77-4656-411D-910E-DB4E9B343327}" type="datetimeFigureOut">
              <a:rPr lang="en-US" smtClean="0"/>
              <a:t>4/13/2025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2415" y="6135809"/>
            <a:ext cx="57164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1228" y="787783"/>
            <a:ext cx="58497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B5E125E-0501-41B4-A602-6ED961F4E1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293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7.png"/><Relationship Id="rId4" Type="http://schemas.openxmlformats.org/officeDocument/2006/relationships/notesSlide" Target="../notesSlides/notesSl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65176" y="131608"/>
            <a:ext cx="7584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QUẬN LONG BIÊN</a:t>
            </a:r>
          </a:p>
          <a:p>
            <a:pPr algn="ctr"/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HOA SỮA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3280" y="940448"/>
            <a:ext cx="799559" cy="852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7659" y="2140777"/>
            <a:ext cx="824868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/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/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3-4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endParaRPr lang="en-US" sz="2400" b="1" dirty="0">
              <a:solidFill>
                <a:schemeClr val="accent5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400" b="1" dirty="0">
                <a:solidFill>
                  <a:schemeClr val="accent5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Bùi Thị Hoa</a:t>
            </a:r>
          </a:p>
          <a:p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6422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16"/>
          <a:stretch/>
        </p:blipFill>
        <p:spPr>
          <a:xfrm>
            <a:off x="0" y="0"/>
            <a:ext cx="3733800" cy="593843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3400" y="610109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vui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mầm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non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0"/>
            <a:ext cx="5791200" cy="5922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7859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41" y="1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5867400"/>
            <a:ext cx="838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việc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81265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7" y="0"/>
            <a:ext cx="9143999" cy="594359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9600" y="5959150"/>
            <a:ext cx="7772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tuần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5812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1828800"/>
            <a:ext cx="8229600" cy="411162"/>
          </a:xfrm>
        </p:spPr>
        <p:txBody>
          <a:bodyPr>
            <a:no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81753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437" y="0"/>
            <a:ext cx="9144000" cy="59457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30763" y="5956664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Rước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đèn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rằm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thu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4694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0216" y="0"/>
            <a:ext cx="9144000" cy="586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371600" y="601980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3000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08" y="-29547"/>
            <a:ext cx="9067800" cy="5867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38200" y="6019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Xem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bắn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pháo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giao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thừa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09982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0"/>
            <a:ext cx="9144000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62000" y="6019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Nghỉ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ngơi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35225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762000" y="6019800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So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sánh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8560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0" y="1371600"/>
            <a:ext cx="5334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60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dirty="0" err="1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endParaRPr lang="en-US" sz="6000" dirty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699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855"/>
            <a:ext cx="9144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67000" y="2895600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Ổn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tổ</a:t>
            </a:r>
            <a:r>
              <a:rPr lang="en-US" sz="48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endParaRPr lang="en-US" sz="48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7035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81"/>
          <a:stretch/>
        </p:blipFill>
        <p:spPr>
          <a:xfrm>
            <a:off x="0" y="0"/>
            <a:ext cx="9144000" cy="5562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715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41961721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886"/>
            <a:ext cx="9144000" cy="55494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66800" y="5642120"/>
            <a:ext cx="7620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8725594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715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57200" y="5715000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2500661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333"/>
          <a:stretch/>
        </p:blipFill>
        <p:spPr>
          <a:xfrm>
            <a:off x="21771" y="0"/>
            <a:ext cx="9144000" cy="5257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38200" y="5562600"/>
            <a:ext cx="80554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đêm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hay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17111538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619" y="-152400"/>
            <a:ext cx="9475056" cy="7010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1828800"/>
            <a:ext cx="61722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ctr"/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Khám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400" b="1" dirty="0">
              <a:solidFill>
                <a:schemeClr val="tx1">
                  <a:lumMod val="95000"/>
                  <a:lumOff val="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88187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76200" y="1828800"/>
            <a:ext cx="8991600" cy="304800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prstTxWarp prst="textInflateTop">
              <a:avLst/>
            </a:prstTxWarp>
            <a:spAutoFit/>
          </a:bodyPr>
          <a:lstStyle/>
          <a:p>
            <a:pPr algn="ctr"/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Xin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trân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trọng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cảm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 </a:t>
            </a:r>
            <a:r>
              <a:rPr lang="en-US" sz="6000" b="1" dirty="0" err="1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ơn</a:t>
            </a:r>
            <a:r>
              <a:rPr lang="en-US" sz="6000" b="1" dirty="0">
                <a:ln w="22225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glow rad="139700">
                    <a:schemeClr val="accent6">
                      <a:satMod val="175000"/>
                      <a:alpha val="40000"/>
                    </a:schemeClr>
                  </a:glow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!</a:t>
            </a:r>
          </a:p>
          <a:p>
            <a:endParaRPr lang="vi-VN" sz="6000" b="1" dirty="0">
              <a:ln w="22225">
                <a:solidFill>
                  <a:schemeClr val="accent6">
                    <a:lumMod val="7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glow rad="139700">
                  <a:schemeClr val="accent6">
                    <a:satMod val="175000"/>
                    <a:alpha val="40000"/>
                  </a:schemeClr>
                </a:glow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199992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2209800"/>
            <a:ext cx="7239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44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44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400" b="1" dirty="0" err="1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44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44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44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4400" b="1" dirty="0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ln w="66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đêm</a:t>
            </a:r>
            <a:endParaRPr lang="en-US" sz="4400" b="1" dirty="0">
              <a:ln w="66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8856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0"/>
            <a:ext cx="8077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36486"/>
            <a:ext cx="9144000" cy="5921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221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0"/>
            <a:ext cx="685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Bầu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trời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4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4400" dirty="0" err="1">
                <a:latin typeface="Times New Roman" pitchFamily="18" charset="0"/>
                <a:cs typeface="Times New Roman" pitchFamily="18" charset="0"/>
              </a:rPr>
              <a:t>đêm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55" y="785812"/>
            <a:ext cx="9144000" cy="6072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954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hám phá Ngày và đêm (online-video-cutter.com)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-13856"/>
            <a:ext cx="9217283" cy="6871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3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29268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0" y="2133600"/>
            <a:ext cx="8229600" cy="411162"/>
          </a:xfrm>
        </p:spPr>
        <p:txBody>
          <a:bodyPr>
            <a:noAutofit/>
          </a:bodyPr>
          <a:lstStyle/>
          <a:p>
            <a:pPr algn="ctr"/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640250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9203" y="-76200"/>
            <a:ext cx="9064797" cy="601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209800" y="6096000"/>
            <a:ext cx="5181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ban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3936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6741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71600" y="6096000"/>
            <a:ext cx="5867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buổi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250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C5F18122-BFDC-4174-9FFC-EB3EF743DAAF}"/>
  <p:tag name="ISPRING_RESOURCE_FOLDER" val="C:\Users\ALY NGUYEN\Documents\Zalo Received Files\Presentation1\"/>
  <p:tag name="ISPRING_PRESENTATION_PATH" val="C:\Users\ALY NGUYEN\Documents\Zalo Received Files\Presentation1.pptx"/>
  <p:tag name="ISPRING_PROJECT_FOLDER_UPDATED" val="1"/>
  <p:tag name="ISPRING_SCREEN_RECS_UPDATED" val="C:\Users\ALY NGUYEN\Documents\Zalo Received Files\Presentation1"/>
</p:tagLst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TM02892315[[fn=Wisp]]</Template>
  <TotalTime>181</TotalTime>
  <Words>242</Words>
  <Application>Microsoft Office PowerPoint</Application>
  <PresentationFormat>On-screen Show (4:3)</PresentationFormat>
  <Paragraphs>36</Paragraphs>
  <Slides>25</Slides>
  <Notes>2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Century Gothic</vt:lpstr>
      <vt:lpstr>Times New Roman</vt:lpstr>
      <vt:lpstr>Wingdings 3</vt:lpstr>
      <vt:lpstr>Wisp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hoạt động diễn ra  vào ban ngày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Một số hoạt động diễn ra  vào ban đêm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Lop C3</dc:creator>
  <cp:lastModifiedBy>Nguyễn Tiến Minh</cp:lastModifiedBy>
  <cp:revision>27</cp:revision>
  <dcterms:created xsi:type="dcterms:W3CDTF">2019-01-10T06:45:28Z</dcterms:created>
  <dcterms:modified xsi:type="dcterms:W3CDTF">2025-04-13T14:50:27Z</dcterms:modified>
</cp:coreProperties>
</file>