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7.xml" ContentType="application/vnd.openxmlformats-officedocument.theme+xml"/>
  <Override PartName="/ppt/theme/theme8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84" r:id="rId3"/>
    <p:sldMasterId id="2147483696" r:id="rId4"/>
    <p:sldMasterId id="2147483732" r:id="rId5"/>
    <p:sldMasterId id="2147483744" r:id="rId6"/>
    <p:sldMasterId id="2147483756" r:id="rId7"/>
  </p:sldMasterIdLst>
  <p:notesMasterIdLst>
    <p:notesMasterId r:id="rId17"/>
  </p:notesMasterIdLst>
  <p:sldIdLst>
    <p:sldId id="264" r:id="rId8"/>
    <p:sldId id="268" r:id="rId9"/>
    <p:sldId id="290" r:id="rId10"/>
    <p:sldId id="278" r:id="rId11"/>
    <p:sldId id="279" r:id="rId12"/>
    <p:sldId id="288" r:id="rId13"/>
    <p:sldId id="285" r:id="rId14"/>
    <p:sldId id="286" r:id="rId15"/>
    <p:sldId id="287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2" d="100"/>
          <a:sy n="82" d="100"/>
        </p:scale>
        <p:origin x="72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slide" Target="slides/slide6.xml"/><Relationship Id="rId18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tableStyles" Target="tableStyles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5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9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4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8.xml"/><Relationship Id="rId10" Type="http://schemas.openxmlformats.org/officeDocument/2006/relationships/slide" Target="slides/slide3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2.xml"/><Relationship Id="rId14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8B840AF-82A3-420A-8407-0993C6E2B256}" type="datetimeFigureOut">
              <a:rPr lang="en-US" smtClean="0"/>
              <a:t>4/13/2025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05B433E-720A-4F36-82DD-8706561BBA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36373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D4650E-BC61-4185-BEE3-E8245201CDF5}" type="datetimeFigureOut">
              <a:rPr lang="en-US" smtClean="0"/>
              <a:t>4/13/2025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0B46B8-68E8-4073-9F51-6E90A63502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14831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D4650E-BC61-4185-BEE3-E8245201CDF5}" type="datetimeFigureOut">
              <a:rPr lang="en-US" smtClean="0"/>
              <a:t>4/13/2025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0B46B8-68E8-4073-9F51-6E90A63502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28781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D4650E-BC61-4185-BEE3-E8245201CDF5}" type="datetimeFigureOut">
              <a:rPr lang="en-US" smtClean="0"/>
              <a:t>4/13/2025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0B46B8-68E8-4073-9F51-6E90A63502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362160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497C900-E2BE-458C-8061-C14FB751D7C4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4/13/2025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EE225E9-5E41-4EDA-884E-AADBDB322FE2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2604442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6EAA4F4-DDE4-4177-B74A-63EFAF648E95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4/13/2025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3E92B1A-175B-4FBD-AD8C-8F99C02E0B62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2160498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D08B19E-F338-4E9B-9416-53F5D6294B6E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4/13/2025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5F91D9F-06DE-405C-8C5C-80CA0E878E65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5739133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BE9B0DB-EC23-4A83-BD99-2D8B59DFCE2F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4/13/2025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6DFF62F-8BD7-4302-BFEB-0FD4FD993DE6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2984937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F19502C-D0E6-4FFF-A864-919D0F71D60F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4/13/2025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A7FB76B-19F9-4B75-A540-A8C3C30D78E2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5668247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CA65CA4-B676-492D-96DD-6839CD51630D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4/13/2025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C8FDE35-A7F0-4B31-915A-37C15D63AC28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0289447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B9C7DA5-0351-439E-9F48-57F719E9A37B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4/13/2025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5794F1E-8F8B-490B-8370-9FC69EB1CA41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9827749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5ECF0CE-0E13-4AD2-B36F-EB0BEC98B49B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4/13/2025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AA8DBF0-D14D-4FE4-AE6F-F6404CA87CA1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578014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D4650E-BC61-4185-BEE3-E8245201CDF5}" type="datetimeFigureOut">
              <a:rPr lang="en-US" smtClean="0"/>
              <a:t>4/13/2025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0B46B8-68E8-4073-9F51-6E90A63502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31004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7704A0D-56EE-4516-A990-540232E56527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4/13/2025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BF872D9-C7D8-4A87-8B79-2A4D0E61BBF0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2860174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9DDBD04-D573-435E-9B34-E345DD3DB1E5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4/13/2025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66B6849-B269-499B-B6CB-99B67B193EC4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4652429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A1A52ED-4C71-41A2-BE4F-AEB640003A26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4/13/2025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D165954-0433-41E6-B867-CC3BEE0D3FD1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5888657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2F3DF89-F965-4319-85BD-69E453B8CACC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7773079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5C87387-4616-4C1A-B208-3B0CA5BCC54F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8677020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9D6B7E9-5460-4813-95A0-86499692F2E8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1984471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7B6CE71-A291-413A-AFB9-9B35318C134E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4959853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DE92C92-E835-463A-A0B2-4F337798871A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3926394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59A8B31-0CE3-4B09-AD32-4BB9B19E3BDF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9743759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15D1EAC-5335-493B-A762-2343784D072D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718360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D4650E-BC61-4185-BEE3-E8245201CDF5}" type="datetimeFigureOut">
              <a:rPr lang="en-US" smtClean="0"/>
              <a:t>4/13/2025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0B46B8-68E8-4073-9F51-6E90A63502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313101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02FFF21-DFDD-4F68-8CE0-A28045B6B9EB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0253569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294A041-7012-43F2-B454-EBFF708CAB00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1497231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63ABDD1-08F2-4E5C-8D97-1E1E686B8480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9325949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BBCD232-2E6C-4DE8-926B-6BCAE012DA7A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372000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2F3DF89-F965-4319-85BD-69E453B8CACC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30518785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5C87387-4616-4C1A-B208-3B0CA5BCC54F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44631190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9D6B7E9-5460-4813-95A0-86499692F2E8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1959814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7B6CE71-A291-413A-AFB9-9B35318C134E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28051145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DE92C92-E835-463A-A0B2-4F337798871A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57784321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59A8B31-0CE3-4B09-AD32-4BB9B19E3BDF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93922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D4650E-BC61-4185-BEE3-E8245201CDF5}" type="datetimeFigureOut">
              <a:rPr lang="en-US" smtClean="0"/>
              <a:t>4/13/2025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0B46B8-68E8-4073-9F51-6E90A63502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6345214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15D1EAC-5335-493B-A762-2343784D072D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33525226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02FFF21-DFDD-4F68-8CE0-A28045B6B9EB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4337550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294A041-7012-43F2-B454-EBFF708CAB00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63580846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63ABDD1-08F2-4E5C-8D97-1E1E686B8480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18560609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BBCD232-2E6C-4DE8-926B-6BCAE012DA7A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61811643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2F3DF89-F965-4319-85BD-69E453B8CACC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1051390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5C87387-4616-4C1A-B208-3B0CA5BCC54F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83840682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9D6B7E9-5460-4813-95A0-86499692F2E8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93388847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7B6CE71-A291-413A-AFB9-9B35318C134E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62571149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DE92C92-E835-463A-A0B2-4F337798871A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091036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D4650E-BC61-4185-BEE3-E8245201CDF5}" type="datetimeFigureOut">
              <a:rPr lang="en-US" smtClean="0"/>
              <a:t>4/13/2025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0B46B8-68E8-4073-9F51-6E90A63502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7940493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59A8B31-0CE3-4B09-AD32-4BB9B19E3BDF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43148160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15D1EAC-5335-493B-A762-2343784D072D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15661663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02FFF21-DFDD-4F68-8CE0-A28045B6B9EB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94268795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294A041-7012-43F2-B454-EBFF708CAB00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60136212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63ABDD1-08F2-4E5C-8D97-1E1E686B8480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22397674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BBCD232-2E6C-4DE8-926B-6BCAE012DA7A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80575270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2F3DF89-F965-4319-85BD-69E453B8CACC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638921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5C87387-4616-4C1A-B208-3B0CA5BCC54F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61870847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9D6B7E9-5460-4813-95A0-86499692F2E8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84435893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7B6CE71-A291-413A-AFB9-9B35318C134E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450695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D4650E-BC61-4185-BEE3-E8245201CDF5}" type="datetimeFigureOut">
              <a:rPr lang="en-US" smtClean="0"/>
              <a:t>4/13/2025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0B46B8-68E8-4073-9F51-6E90A63502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3553465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DE92C92-E835-463A-A0B2-4F337798871A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47755637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59A8B31-0CE3-4B09-AD32-4BB9B19E3BDF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60316823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15D1EAC-5335-493B-A762-2343784D072D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4058461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02FFF21-DFDD-4F68-8CE0-A28045B6B9EB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97504314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294A041-7012-43F2-B454-EBFF708CAB00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78898750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63ABDD1-08F2-4E5C-8D97-1E1E686B8480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18046284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BBCD232-2E6C-4DE8-926B-6BCAE012DA7A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28546401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2F3DF89-F965-4319-85BD-69E453B8CACC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1625586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5C87387-4616-4C1A-B208-3B0CA5BCC54F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00276120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9D6B7E9-5460-4813-95A0-86499692F2E8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868013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D4650E-BC61-4185-BEE3-E8245201CDF5}" type="datetimeFigureOut">
              <a:rPr lang="en-US" smtClean="0"/>
              <a:t>4/13/2025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0B46B8-68E8-4073-9F51-6E90A63502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3578843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7B6CE71-A291-413A-AFB9-9B35318C134E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16541893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DE92C92-E835-463A-A0B2-4F337798871A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16198529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59A8B31-0CE3-4B09-AD32-4BB9B19E3BDF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1245500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15D1EAC-5335-493B-A762-2343784D072D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11652996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02FFF21-DFDD-4F68-8CE0-A28045B6B9EB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27650484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294A041-7012-43F2-B454-EBFF708CAB00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83545142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63ABDD1-08F2-4E5C-8D97-1E1E686B8480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60462119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BBCD232-2E6C-4DE8-926B-6BCAE012DA7A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179525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D4650E-BC61-4185-BEE3-E8245201CDF5}" type="datetimeFigureOut">
              <a:rPr lang="en-US" smtClean="0"/>
              <a:t>4/13/2025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0B46B8-68E8-4073-9F51-6E90A63502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34408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D4650E-BC61-4185-BEE3-E8245201CDF5}" type="datetimeFigureOut">
              <a:rPr lang="en-US" smtClean="0"/>
              <a:t>4/13/2025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0B46B8-68E8-4073-9F51-6E90A63502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80727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D4650E-BC61-4185-BEE3-E8245201CDF5}" type="datetimeFigureOut">
              <a:rPr lang="en-US" smtClean="0"/>
              <a:t>4/13/2025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0B46B8-68E8-4073-9F51-6E90A63502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51577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Placeholder 1"/>
          <p:cNvSpPr>
            <a:spLocks noGrp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205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 panose="020F0502020204030204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813329-6941-4309-88A5-40CA7F8305AF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4/13/2025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 panose="020F0502020204030204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 panose="020F0502020204030204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3B300F9-44EB-438A-9EC4-BD7B4B482C58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19964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Arial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Arial" charset="0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smtClean="0"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727CCA7-56DF-4FD7-8995-F6EC98F176A5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034326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Arial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Arial" charset="0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smtClean="0"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727CCA7-56DF-4FD7-8995-F6EC98F176A5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226378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Arial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Arial" charset="0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smtClean="0"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727CCA7-56DF-4FD7-8995-F6EC98F176A5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65516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Arial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Arial" charset="0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smtClean="0"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727CCA7-56DF-4FD7-8995-F6EC98F176A5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101689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Arial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Arial" charset="0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smtClean="0"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727CCA7-56DF-4FD7-8995-F6EC98F176A5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672843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9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5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438150" y="2506663"/>
            <a:ext cx="11564938" cy="10763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HOẠT ĐỘNG LQVH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ĐỀ TÀI: THƠ NẮNG</a:t>
            </a:r>
            <a:r>
              <a:rPr kumimoji="0" lang="en-US" sz="3600" b="1" i="0" u="none" strike="noStrike" kern="1200" cap="none" spc="0" normalizeH="0" noProof="0" dirty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 ẤM</a:t>
            </a:r>
            <a:endParaRPr kumimoji="0" lang="en-US" sz="3600" b="1" i="0" u="none" strike="noStrike" kern="1200" cap="none" spc="0" normalizeH="0" baseline="0" noProof="0" dirty="0">
              <a:ln w="0"/>
              <a:solidFill>
                <a:srgbClr val="FF000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4126309" y="3965576"/>
            <a:ext cx="4593432" cy="1292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GIÁO VIÊN: </a:t>
            </a:r>
            <a:r>
              <a: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BÙI</a:t>
            </a:r>
            <a:r>
              <a:rPr kumimoji="0" lang="en-US" altLang="en-US" sz="2000" b="0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 THỊ HOA</a:t>
            </a:r>
            <a:endParaRPr kumimoji="0" lang="en-US" altLang="en-US" sz="20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LỨA TUỔI: </a:t>
            </a:r>
            <a:r>
              <a: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3 – 4 TUỔI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THỜI GIAN:</a:t>
            </a:r>
            <a:r>
              <a: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 20 - 25 PHÚT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295275" y="325438"/>
            <a:ext cx="1175385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PHÒNG GIÁO DỤC VÀ ĐÀO TẠO QUẬN</a:t>
            </a:r>
            <a:r>
              <a:rPr kumimoji="0" lang="en-US" altLang="en-US" sz="2000" b="1" i="0" u="none" strike="noStrike" kern="1200" cap="none" spc="0" normalizeH="0" noProof="0" dirty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LONG BIÊN</a:t>
            </a:r>
            <a:endParaRPr kumimoji="0" lang="en-US" altLang="en-US" sz="2000" b="1" i="0" u="none" strike="noStrike" kern="1200" cap="none" spc="0" normalizeH="0" baseline="0" noProof="0" dirty="0">
              <a:ln>
                <a:noFill/>
              </a:ln>
              <a:solidFill>
                <a:srgbClr val="0033CC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TRƯỜNG MẦM NON </a:t>
            </a:r>
            <a:r>
              <a:rPr lang="en-US" altLang="en-US" sz="20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HOA SỮA</a:t>
            </a:r>
            <a:endParaRPr kumimoji="0" lang="en-US" altLang="en-US" sz="2000" b="1" i="0" u="none" strike="noStrike" kern="1200" cap="none" spc="0" normalizeH="0" baseline="0" noProof="0" dirty="0">
              <a:ln>
                <a:noFill/>
              </a:ln>
              <a:solidFill>
                <a:srgbClr val="0033CC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044940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133600" y="1905000"/>
            <a:ext cx="7010400" cy="200054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eaLnBrk="1" hangingPunct="1">
              <a:defRPr/>
            </a:pP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Hoạt động 1: Ổn định tổ chức</a:t>
            </a:r>
          </a:p>
          <a:p>
            <a:pPr algn="ctr" eaLnBrk="1" hangingPunct="1">
              <a:defRPr/>
            </a:pPr>
            <a:r>
              <a:rPr lang="en-US" sz="36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Cô</a:t>
            </a:r>
            <a:r>
              <a:rPr lang="en-US" sz="36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6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trẻ</a:t>
            </a:r>
            <a:r>
              <a:rPr lang="en-US" sz="36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hát</a:t>
            </a:r>
            <a:r>
              <a:rPr lang="en-US" sz="36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6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6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Nắng</a:t>
            </a:r>
            <a:r>
              <a:rPr lang="en-US" sz="36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sớm</a:t>
            </a:r>
            <a:endParaRPr lang="en-US" sz="3600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defRPr/>
            </a:pPr>
            <a:r>
              <a:rPr lang="en-US" sz="24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 eaLnBrk="1" hangingPunct="1">
              <a:defRPr/>
            </a:pPr>
            <a:endParaRPr lang="en-US" sz="2400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1105930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1219200" y="1828800"/>
            <a:ext cx="8229600" cy="16927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alt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alt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2: </a:t>
            </a:r>
            <a:r>
              <a:rPr lang="en-US" alt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Phương</a:t>
            </a:r>
            <a:r>
              <a:rPr lang="en-US" alt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pháp</a:t>
            </a:r>
            <a:r>
              <a:rPr lang="en-US" alt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alt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alt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tổ</a:t>
            </a:r>
            <a:r>
              <a:rPr lang="en-US" alt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chức</a:t>
            </a:r>
            <a:endParaRPr lang="en-US" altLang="en-US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8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* </a:t>
            </a:r>
            <a:r>
              <a:rPr lang="en-US" altLang="en-US" sz="3600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altLang="en-US" sz="360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đọc</a:t>
            </a:r>
            <a:r>
              <a:rPr lang="en-US" altLang="en-US" sz="36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altLang="en-US" sz="36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lần</a:t>
            </a:r>
            <a:r>
              <a:rPr lang="en-US" altLang="en-US" sz="36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36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- </a:t>
            </a:r>
            <a:r>
              <a:rPr lang="en-US" altLang="en-US" sz="3600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altLang="en-US" sz="36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altLang="en-US" sz="36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nét</a:t>
            </a:r>
            <a:r>
              <a:rPr lang="en-US" altLang="en-US" sz="36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mặt</a:t>
            </a:r>
            <a:r>
              <a:rPr lang="en-US" altLang="en-US" sz="36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cử</a:t>
            </a:r>
            <a:r>
              <a:rPr lang="en-US" altLang="en-US" sz="36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altLang="en-US" sz="36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điệu</a:t>
            </a:r>
            <a:r>
              <a:rPr lang="en-US" altLang="en-US" sz="36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bộ</a:t>
            </a:r>
            <a:endParaRPr lang="en-US" altLang="en-US" sz="3600" dirty="0">
              <a:solidFill>
                <a:srgbClr val="00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952532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4" descr="Picture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12192000" cy="6857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4037" name="WordArt 5"/>
          <p:cNvSpPr>
            <a:spLocks noChangeArrowheads="1" noChangeShapeType="1" noTextEdit="1"/>
          </p:cNvSpPr>
          <p:nvPr/>
        </p:nvSpPr>
        <p:spPr bwMode="auto">
          <a:xfrm>
            <a:off x="3505200" y="2362201"/>
            <a:ext cx="5486400" cy="133191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0" cap="none" spc="0" normalizeH="0" baseline="0" noProof="0" dirty="0" err="1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9400ED"/>
                    </a:gs>
                    <a:gs pos="50000">
                      <a:srgbClr val="0000FF"/>
                    </a:gs>
                    <a:gs pos="100000">
                      <a:srgbClr val="9400ED"/>
                    </a:gs>
                  </a:gsLst>
                  <a:lin ang="270000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uLnTx/>
                <a:uFillTx/>
                <a:latin typeface="Arial"/>
                <a:ea typeface="+mn-lt"/>
                <a:cs typeface="Arial"/>
              </a:rPr>
              <a:t>Đàm</a:t>
            </a:r>
            <a:r>
              <a:rPr kumimoji="0" lang="en-US" sz="3600" b="1" i="0" u="none" strike="noStrike" kern="10" cap="none" spc="0" normalizeH="0" baseline="0" noProof="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9400ED"/>
                    </a:gs>
                    <a:gs pos="50000">
                      <a:srgbClr val="0000FF"/>
                    </a:gs>
                    <a:gs pos="100000">
                      <a:srgbClr val="9400ED"/>
                    </a:gs>
                  </a:gsLst>
                  <a:lin ang="270000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uLnTx/>
                <a:uFillTx/>
                <a:latin typeface="Arial"/>
                <a:ea typeface="+mn-lt"/>
                <a:cs typeface="Arial"/>
              </a:rPr>
              <a:t> </a:t>
            </a:r>
            <a:r>
              <a:rPr kumimoji="0" lang="en-US" sz="3600" b="1" i="0" u="none" strike="noStrike" kern="10" cap="none" spc="0" normalizeH="0" baseline="0" noProof="0" dirty="0" err="1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9400ED"/>
                    </a:gs>
                    <a:gs pos="50000">
                      <a:srgbClr val="0000FF"/>
                    </a:gs>
                    <a:gs pos="100000">
                      <a:srgbClr val="9400ED"/>
                    </a:gs>
                  </a:gsLst>
                  <a:lin ang="270000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uLnTx/>
                <a:uFillTx/>
                <a:latin typeface="Arial"/>
                <a:ea typeface="+mn-lt"/>
                <a:cs typeface="Arial"/>
              </a:rPr>
              <a:t>thoại</a:t>
            </a:r>
            <a:r>
              <a:rPr kumimoji="0" lang="en-US" sz="3600" b="1" i="0" u="none" strike="noStrike" kern="10" cap="none" spc="0" normalizeH="0" baseline="0" noProof="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9400ED"/>
                    </a:gs>
                    <a:gs pos="50000">
                      <a:srgbClr val="0000FF"/>
                    </a:gs>
                    <a:gs pos="100000">
                      <a:srgbClr val="9400ED"/>
                    </a:gs>
                  </a:gsLst>
                  <a:lin ang="270000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uLnTx/>
                <a:uFillTx/>
                <a:latin typeface="Arial"/>
                <a:ea typeface="+mn-lt"/>
                <a:cs typeface="Arial"/>
              </a:rPr>
              <a:t>, </a:t>
            </a:r>
            <a:r>
              <a:rPr kumimoji="0" lang="en-US" sz="3600" b="1" i="0" u="none" strike="noStrike" kern="10" cap="none" spc="0" normalizeH="0" baseline="0" noProof="0" dirty="0" err="1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9400ED"/>
                    </a:gs>
                    <a:gs pos="50000">
                      <a:srgbClr val="0000FF"/>
                    </a:gs>
                    <a:gs pos="100000">
                      <a:srgbClr val="9400ED"/>
                    </a:gs>
                  </a:gsLst>
                  <a:lin ang="270000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uLnTx/>
                <a:uFillTx/>
                <a:latin typeface="Arial"/>
                <a:ea typeface="+mn-lt"/>
                <a:cs typeface="Arial"/>
              </a:rPr>
              <a:t>đọc</a:t>
            </a:r>
            <a:r>
              <a:rPr kumimoji="0" lang="en-US" sz="3600" b="1" i="0" u="none" strike="noStrike" kern="10" cap="none" spc="0" normalizeH="0" baseline="0" noProof="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9400ED"/>
                    </a:gs>
                    <a:gs pos="50000">
                      <a:srgbClr val="0000FF"/>
                    </a:gs>
                    <a:gs pos="100000">
                      <a:srgbClr val="9400ED"/>
                    </a:gs>
                  </a:gsLst>
                  <a:lin ang="270000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uLnTx/>
                <a:uFillTx/>
                <a:latin typeface="Arial"/>
                <a:ea typeface="+mn-lt"/>
                <a:cs typeface="Arial"/>
              </a:rPr>
              <a:t> </a:t>
            </a:r>
            <a:r>
              <a:rPr kumimoji="0" lang="en-US" sz="3600" b="1" i="0" u="none" strike="noStrike" kern="10" cap="none" spc="0" normalizeH="0" baseline="0" noProof="0" dirty="0" err="1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9400ED"/>
                    </a:gs>
                    <a:gs pos="50000">
                      <a:srgbClr val="0000FF"/>
                    </a:gs>
                    <a:gs pos="100000">
                      <a:srgbClr val="9400ED"/>
                    </a:gs>
                  </a:gsLst>
                  <a:lin ang="270000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uLnTx/>
                <a:uFillTx/>
                <a:latin typeface="Arial"/>
                <a:ea typeface="+mn-lt"/>
                <a:cs typeface="Arial"/>
              </a:rPr>
              <a:t>trích</a:t>
            </a:r>
            <a:r>
              <a:rPr kumimoji="0" lang="en-US" sz="3600" b="1" i="0" u="none" strike="noStrike" kern="10" cap="none" spc="0" normalizeH="0" baseline="0" noProof="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9400ED"/>
                    </a:gs>
                    <a:gs pos="50000">
                      <a:srgbClr val="0000FF"/>
                    </a:gs>
                    <a:gs pos="100000">
                      <a:srgbClr val="9400ED"/>
                    </a:gs>
                  </a:gsLst>
                  <a:lin ang="270000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uLnTx/>
                <a:uFillTx/>
                <a:latin typeface="Arial"/>
                <a:ea typeface="+mn-lt"/>
                <a:cs typeface="Arial"/>
              </a:rPr>
              <a:t> </a:t>
            </a:r>
            <a:r>
              <a:rPr kumimoji="0" lang="en-US" sz="3600" b="1" i="0" u="none" strike="noStrike" kern="10" cap="none" spc="0" normalizeH="0" baseline="0" noProof="0" dirty="0" err="1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9400ED"/>
                    </a:gs>
                    <a:gs pos="50000">
                      <a:srgbClr val="0000FF"/>
                    </a:gs>
                    <a:gs pos="100000">
                      <a:srgbClr val="9400ED"/>
                    </a:gs>
                  </a:gsLst>
                  <a:lin ang="270000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uLnTx/>
                <a:uFillTx/>
                <a:latin typeface="Arial"/>
                <a:ea typeface="+mn-lt"/>
                <a:cs typeface="Arial"/>
              </a:rPr>
              <a:t>dẫn</a:t>
            </a:r>
            <a:endParaRPr kumimoji="0" lang="en-US" sz="3600" b="1" i="0" u="none" strike="noStrike" kern="10" cap="none" spc="0" normalizeH="0" baseline="0" noProof="0" dirty="0">
              <a:ln w="12700">
                <a:solidFill>
                  <a:srgbClr val="EAEAEA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9400ED"/>
                  </a:gs>
                  <a:gs pos="50000">
                    <a:srgbClr val="0000FF"/>
                  </a:gs>
                  <a:gs pos="100000">
                    <a:srgbClr val="9400ED"/>
                  </a:gs>
                </a:gsLst>
                <a:lin ang="2700000" scaled="1"/>
              </a:gradFill>
              <a:effectLst>
                <a:outerShdw dist="35921" dir="2700000" sy="50000" kx="2115830" algn="bl" rotWithShape="0">
                  <a:srgbClr val="C0C0C0">
                    <a:alpha val="79999"/>
                  </a:srgbClr>
                </a:outerShdw>
              </a:effectLst>
              <a:uLnTx/>
              <a:uFillTx/>
              <a:latin typeface="Arial"/>
              <a:ea typeface="+mn-lt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017625985"/>
      </p:ext>
    </p:extLst>
  </p:cSld>
  <p:clrMapOvr>
    <a:masterClrMapping/>
  </p:clrMapOvr>
  <p:transition>
    <p:sndAc>
      <p:endSnd/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40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40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03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6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xplosion 1 1"/>
          <p:cNvSpPr/>
          <p:nvPr/>
        </p:nvSpPr>
        <p:spPr>
          <a:xfrm>
            <a:off x="1104900" y="-457200"/>
            <a:ext cx="9982200" cy="6979298"/>
          </a:xfrm>
          <a:prstGeom prst="irregularSeal1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R="0" lvl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  <a:defRPr/>
            </a:pPr>
            <a:endParaRPr lang="en-US" sz="3600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 marL="571500" marR="0" lvl="0" indent="-5715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  <a:defRPr/>
            </a:pPr>
            <a:endParaRPr kumimoji="0" lang="vi-VN" sz="3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CFA1EEA-734D-6CBF-497A-BBC1BEC5FF6B}"/>
              </a:ext>
            </a:extLst>
          </p:cNvPr>
          <p:cNvSpPr txBox="1"/>
          <p:nvPr/>
        </p:nvSpPr>
        <p:spPr>
          <a:xfrm>
            <a:off x="3331029" y="1623527"/>
            <a:ext cx="5327779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marR="0" lvl="0" indent="-5715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Cô vừa đọc cho cả lớp nghe bài thơ gì ? 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  <a:p>
            <a:pPr marL="571500" marR="0" lvl="0" indent="-5715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  <a:defRPr/>
            </a:pP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</a:rPr>
              <a:t>Trong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bài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thơ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cảnh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vật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như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thế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nào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</a:rPr>
              <a:t>?</a:t>
            </a:r>
          </a:p>
          <a:p>
            <a:pPr marL="571500" marR="0" lvl="0" indent="-5715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  <a:defRPr/>
            </a:pP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Ngày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như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thế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nào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</a:rPr>
              <a:t>?</a:t>
            </a:r>
          </a:p>
          <a:p>
            <a:pPr marL="571500" marR="0" lvl="0" indent="-5715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  <a:defRPr/>
            </a:pP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</a:rPr>
              <a:t>Chim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đi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đâu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</a:rPr>
              <a:t>?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6552928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1E6C3A9-1583-50DC-DC09-A8E6C6F51DD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xplosion 1 1">
            <a:extLst>
              <a:ext uri="{FF2B5EF4-FFF2-40B4-BE49-F238E27FC236}">
                <a16:creationId xmlns:a16="http://schemas.microsoft.com/office/drawing/2014/main" id="{BC872607-C462-94B3-3486-F9BD4907D588}"/>
              </a:ext>
            </a:extLst>
          </p:cNvPr>
          <p:cNvSpPr/>
          <p:nvPr/>
        </p:nvSpPr>
        <p:spPr>
          <a:xfrm>
            <a:off x="1104900" y="-457200"/>
            <a:ext cx="9982200" cy="6979298"/>
          </a:xfrm>
          <a:prstGeom prst="irregularSeal1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R="0" lvl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  <a:defRPr/>
            </a:pPr>
            <a:endParaRPr lang="en-US" sz="3600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 marL="571500" marR="0" lvl="0" indent="-5715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  <a:defRPr/>
            </a:pPr>
            <a:endParaRPr kumimoji="0" lang="vi-VN" sz="3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AA6690A-BBF2-766B-FEB1-7EC25DE71F2D}"/>
              </a:ext>
            </a:extLst>
          </p:cNvPr>
          <p:cNvSpPr txBox="1"/>
          <p:nvPr/>
        </p:nvSpPr>
        <p:spPr>
          <a:xfrm>
            <a:off x="3331029" y="1623527"/>
            <a:ext cx="5327779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marR="0" lvl="0" indent="-5715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Cây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cối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như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thế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nào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?</a:t>
            </a:r>
          </a:p>
          <a:p>
            <a:pPr marL="571500" marR="0" lvl="0" indent="-5715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  <a:defRPr/>
            </a:pP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</a:rPr>
              <a:t>Khi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nghe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mưa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gọi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thì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cái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gì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đẫ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về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</a:rPr>
              <a:t>?</a:t>
            </a:r>
          </a:p>
          <a:p>
            <a:pPr marL="571500" marR="0" lvl="0" indent="-5715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  <a:defRPr/>
            </a:pP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</a:rPr>
              <a:t>Khi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nắng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ấm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về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thì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hoa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như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thế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nào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</a:rPr>
              <a:t>?</a:t>
            </a:r>
          </a:p>
          <a:p>
            <a:pPr marL="571500" marR="0" lvl="0" indent="-5715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  <a:defRPr/>
            </a:pP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</a:rPr>
              <a:t>Chim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thì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như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thế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nào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</a:rPr>
              <a:t>?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6688525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9939" name="TextBox 3"/>
          <p:cNvSpPr txBox="1">
            <a:spLocks noChangeArrowheads="1"/>
          </p:cNvSpPr>
          <p:nvPr/>
        </p:nvSpPr>
        <p:spPr bwMode="auto">
          <a:xfrm>
            <a:off x="1600200" y="2514600"/>
            <a:ext cx="104394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Hoạt</a:t>
            </a:r>
            <a:r>
              <a:rPr kumimoji="0" lang="en-US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động</a:t>
            </a:r>
            <a:r>
              <a:rPr kumimoji="0" lang="en-US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3</a:t>
            </a:r>
            <a:r>
              <a:rPr kumimoji="0" lang="vi-VN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Dạy trẻ đọc thơ diễn cảm cùng cô:</a:t>
            </a:r>
            <a:r>
              <a:rPr kumimoji="0" lang="en-US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</a:t>
            </a:r>
            <a:endParaRPr kumimoji="0" lang="en-US" altLang="en-US" sz="4000" b="0" i="0" u="none" strike="noStrike" kern="1200" cap="none" spc="0" normalizeH="0" baseline="0" noProof="0" dirty="0">
              <a:ln>
                <a:noFill/>
              </a:ln>
              <a:solidFill>
                <a:srgbClr val="000099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1855882"/>
      </p:ext>
    </p:extLst>
  </p:cSld>
  <p:clrMapOvr>
    <a:masterClrMapping/>
  </p:clrMapOvr>
  <p:transition spd="slow">
    <p:wip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63" name="TextBox 2"/>
          <p:cNvSpPr txBox="1">
            <a:spLocks noChangeArrowheads="1"/>
          </p:cNvSpPr>
          <p:nvPr/>
        </p:nvSpPr>
        <p:spPr bwMode="auto">
          <a:xfrm>
            <a:off x="2544386" y="2133600"/>
            <a:ext cx="7103227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Kết</a:t>
            </a:r>
            <a:r>
              <a:rPr kumimoji="0" lang="en-US" alt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thúc</a:t>
            </a:r>
            <a:r>
              <a:rPr kumimoji="0" lang="en-US" alt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: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Nhận</a:t>
            </a:r>
            <a:r>
              <a:rPr kumimoji="0" lang="en-US" alt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xét</a:t>
            </a:r>
            <a:r>
              <a:rPr kumimoji="0" lang="en-US" alt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, </a:t>
            </a:r>
            <a:r>
              <a:rPr kumimoji="0" lang="en-US" alt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tuyên</a:t>
            </a:r>
            <a:r>
              <a:rPr kumimoji="0" lang="en-US" alt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dương</a:t>
            </a:r>
            <a:r>
              <a:rPr kumimoji="0" lang="en-US" alt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trẻ</a:t>
            </a:r>
            <a:endParaRPr kumimoji="0" lang="en-US" altLang="en-US" sz="4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31162838"/>
      </p:ext>
    </p:extLst>
  </p:cSld>
  <p:clrMapOvr>
    <a:masterClrMapping/>
  </p:clrMapOvr>
  <p:transition spd="med"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 rot="20996892">
            <a:off x="4075188" y="2214282"/>
            <a:ext cx="67818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THANK YOU!</a:t>
            </a:r>
          </a:p>
        </p:txBody>
      </p:sp>
    </p:spTree>
    <p:extLst>
      <p:ext uri="{BB962C8B-B14F-4D97-AF65-F5344CB8AC3E}">
        <p14:creationId xmlns:p14="http://schemas.microsoft.com/office/powerpoint/2010/main" val="368212504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nho cu cai chuan">
  <a:themeElements>
    <a:clrScheme name="nho cu cai chua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nho cu cai chua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nho cu cai chua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ho cu cai chua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ho cu cai chua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ho cu cai chua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ho cu cai chua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ho cu cai chua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ho cu cai chua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ho cu cai chua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ho cu cai chua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ho cu cai chua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ho cu cai chua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ho cu cai chua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1_nho cu cai chuan">
  <a:themeElements>
    <a:clrScheme name="nho cu cai chua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nho cu cai chua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nho cu cai chua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ho cu cai chua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ho cu cai chua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ho cu cai chua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ho cu cai chua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ho cu cai chua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ho cu cai chua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ho cu cai chua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ho cu cai chua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ho cu cai chua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ho cu cai chua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ho cu cai chua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4_nho cu cai chuan">
  <a:themeElements>
    <a:clrScheme name="nho cu cai chua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nho cu cai chua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nho cu cai chua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ho cu cai chua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ho cu cai chua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ho cu cai chua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ho cu cai chua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ho cu cai chua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ho cu cai chua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ho cu cai chua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ho cu cai chua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ho cu cai chua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ho cu cai chua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ho cu cai chua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5_nho cu cai chuan">
  <a:themeElements>
    <a:clrScheme name="nho cu cai chua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nho cu cai chua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nho cu cai chua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ho cu cai chua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ho cu cai chua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ho cu cai chua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ho cu cai chua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ho cu cai chua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ho cu cai chua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ho cu cai chua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ho cu cai chua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ho cu cai chua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ho cu cai chua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ho cu cai chua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6_nho cu cai chuan">
  <a:themeElements>
    <a:clrScheme name="nho cu cai chua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nho cu cai chua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nho cu cai chua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ho cu cai chua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ho cu cai chua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ho cu cai chua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ho cu cai chua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ho cu cai chua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ho cu cai chua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ho cu cai chua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ho cu cai chua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ho cu cai chua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ho cu cai chua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ho cu cai chua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</TotalTime>
  <Words>179</Words>
  <Application>Microsoft Office PowerPoint</Application>
  <PresentationFormat>Widescreen</PresentationFormat>
  <Paragraphs>26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7</vt:i4>
      </vt:variant>
      <vt:variant>
        <vt:lpstr>Slide Titles</vt:lpstr>
      </vt:variant>
      <vt:variant>
        <vt:i4>9</vt:i4>
      </vt:variant>
    </vt:vector>
  </HeadingPairs>
  <TitlesOfParts>
    <vt:vector size="20" baseType="lpstr">
      <vt:lpstr>Arial</vt:lpstr>
      <vt:lpstr>Calibri</vt:lpstr>
      <vt:lpstr>Calibri Light</vt:lpstr>
      <vt:lpstr>Times New Roman</vt:lpstr>
      <vt:lpstr>Office Theme</vt:lpstr>
      <vt:lpstr>1_Office Theme</vt:lpstr>
      <vt:lpstr>nho cu cai chuan</vt:lpstr>
      <vt:lpstr>1_nho cu cai chuan</vt:lpstr>
      <vt:lpstr>4_nho cu cai chuan</vt:lpstr>
      <vt:lpstr>5_nho cu cai chuan</vt:lpstr>
      <vt:lpstr>6_nho cu cai chuan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Nguyễn Tiến Minh</cp:lastModifiedBy>
  <cp:revision>9</cp:revision>
  <dcterms:created xsi:type="dcterms:W3CDTF">2022-03-09T03:51:06Z</dcterms:created>
  <dcterms:modified xsi:type="dcterms:W3CDTF">2025-04-13T16:58:03Z</dcterms:modified>
</cp:coreProperties>
</file>