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6568-5CF3-4907-97A6-6C4EEC294F4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94E5-B96D-421E-A9AF-DD924794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9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6568-5CF3-4907-97A6-6C4EEC294F4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94E5-B96D-421E-A9AF-DD924794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7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6568-5CF3-4907-97A6-6C4EEC294F4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94E5-B96D-421E-A9AF-DD924794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5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6568-5CF3-4907-97A6-6C4EEC294F4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94E5-B96D-421E-A9AF-DD924794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4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6568-5CF3-4907-97A6-6C4EEC294F4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94E5-B96D-421E-A9AF-DD924794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0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6568-5CF3-4907-97A6-6C4EEC294F4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94E5-B96D-421E-A9AF-DD924794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7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6568-5CF3-4907-97A6-6C4EEC294F4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94E5-B96D-421E-A9AF-DD924794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1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6568-5CF3-4907-97A6-6C4EEC294F4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94E5-B96D-421E-A9AF-DD924794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3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6568-5CF3-4907-97A6-6C4EEC294F4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94E5-B96D-421E-A9AF-DD924794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6568-5CF3-4907-97A6-6C4EEC294F4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94E5-B96D-421E-A9AF-DD924794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9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6568-5CF3-4907-97A6-6C4EEC294F4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94E5-B96D-421E-A9AF-DD924794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5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56568-5CF3-4907-97A6-6C4EEC294F4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894E5-B96D-421E-A9AF-DD924794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5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761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824038"/>
            <a:ext cx="658495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80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TruongChungChauLaTruongMamNon-Xuan_puaz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7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Trẻ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nhóm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Nhạc VỀ BÀN CHƠ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7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</Words>
  <Application>Microsoft Office PowerPoint</Application>
  <PresentationFormat>On-screen Show (4:3)</PresentationFormat>
  <Paragraphs>1</Paragraphs>
  <Slides>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Trẻ về nhóm hoạt động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3</cp:revision>
  <dcterms:created xsi:type="dcterms:W3CDTF">2018-10-31T09:18:50Z</dcterms:created>
  <dcterms:modified xsi:type="dcterms:W3CDTF">2018-10-31T09:24:12Z</dcterms:modified>
</cp:coreProperties>
</file>