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6" r:id="rId3"/>
    <p:sldId id="258" r:id="rId4"/>
    <p:sldId id="259" r:id="rId5"/>
    <p:sldId id="261" r:id="rId6"/>
    <p:sldId id="263" r:id="rId7"/>
    <p:sldId id="265" r:id="rId8"/>
    <p:sldId id="267" r:id="rId9"/>
    <p:sldId id="268" r:id="rId10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3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98B1A-1860-436F-9C25-A7363F309B46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16C0DC-073A-464E-B16C-0A75C9A02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747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6C0DC-073A-464E-B16C-0A75C9A02C8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122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6C0DC-073A-464E-B16C-0A75C9A02C8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319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6C0DC-073A-464E-B16C-0A75C9A02C8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8853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6C0DC-073A-464E-B16C-0A75C9A02C8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8959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6C0DC-073A-464E-B16C-0A75C9A02C8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0343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6C0DC-073A-464E-B16C-0A75C9A02C8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450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6C0DC-073A-464E-B16C-0A75C9A02C8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246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8653D3F0-3A73-421B-BD73-FBB5937C75EE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73A80E56-6526-4454-B5A3-CBB090896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32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3D3F0-3A73-421B-BD73-FBB5937C75EE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0E56-6526-4454-B5A3-CBB090896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356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3D3F0-3A73-421B-BD73-FBB5937C75EE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0E56-6526-4454-B5A3-CBB090896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571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3D3F0-3A73-421B-BD73-FBB5937C75EE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0E56-6526-4454-B5A3-CBB09089636D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44783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3D3F0-3A73-421B-BD73-FBB5937C75EE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0E56-6526-4454-B5A3-CBB090896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1545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3D3F0-3A73-421B-BD73-FBB5937C75EE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0E56-6526-4454-B5A3-CBB090896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804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3D3F0-3A73-421B-BD73-FBB5937C75EE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0E56-6526-4454-B5A3-CBB090896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999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3D3F0-3A73-421B-BD73-FBB5937C75EE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0E56-6526-4454-B5A3-CBB090896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3557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3D3F0-3A73-421B-BD73-FBB5937C75EE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0E56-6526-4454-B5A3-CBB090896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800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3D3F0-3A73-421B-BD73-FBB5937C75EE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0E56-6526-4454-B5A3-CBB090896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767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3D3F0-3A73-421B-BD73-FBB5937C75EE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0E56-6526-4454-B5A3-CBB090896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06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3D3F0-3A73-421B-BD73-FBB5937C75EE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0E56-6526-4454-B5A3-CBB090896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049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3D3F0-3A73-421B-BD73-FBB5937C75EE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0E56-6526-4454-B5A3-CBB090896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36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3D3F0-3A73-421B-BD73-FBB5937C75EE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0E56-6526-4454-B5A3-CBB090896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1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3D3F0-3A73-421B-BD73-FBB5937C75EE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0E56-6526-4454-B5A3-CBB090896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929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3D3F0-3A73-421B-BD73-FBB5937C75EE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0E56-6526-4454-B5A3-CBB090896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739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3D3F0-3A73-421B-BD73-FBB5937C75EE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0E56-6526-4454-B5A3-CBB090896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628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3D3F0-3A73-421B-BD73-FBB5937C75EE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80E56-6526-4454-B5A3-CBB090896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0655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7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6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6" Type="http://schemas.openxmlformats.org/officeDocument/2006/relationships/image" Target="../media/image15.jpg"/><Relationship Id="rId5" Type="http://schemas.openxmlformats.org/officeDocument/2006/relationships/image" Target="../media/image14.jpg"/><Relationship Id="rId4" Type="http://schemas.openxmlformats.org/officeDocument/2006/relationships/image" Target="../media/image13.jpg"/><Relationship Id="rId9" Type="http://schemas.openxmlformats.org/officeDocument/2006/relationships/image" Target="../media/image1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5" Type="http://schemas.openxmlformats.org/officeDocument/2006/relationships/image" Target="../media/image20.jpg"/><Relationship Id="rId4" Type="http://schemas.openxmlformats.org/officeDocument/2006/relationships/image" Target="../media/image19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4" Type="http://schemas.openxmlformats.org/officeDocument/2006/relationships/image" Target="../media/image21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3" descr="Hinh nen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888" y="0"/>
            <a:ext cx="1233777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WordArt 27"/>
          <p:cNvSpPr>
            <a:spLocks noChangeArrowheads="1" noChangeShapeType="1" noTextEdit="1"/>
          </p:cNvSpPr>
          <p:nvPr/>
        </p:nvSpPr>
        <p:spPr bwMode="auto">
          <a:xfrm>
            <a:off x="2514600" y="0"/>
            <a:ext cx="7162800" cy="16002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WordArt 29"/>
          <p:cNvSpPr>
            <a:spLocks noChangeArrowheads="1" noChangeShapeType="1" noTextEdit="1"/>
          </p:cNvSpPr>
          <p:nvPr/>
        </p:nvSpPr>
        <p:spPr bwMode="auto">
          <a:xfrm>
            <a:off x="2700337" y="752476"/>
            <a:ext cx="6791325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/>
            <a:r>
              <a:rPr lang="vi-VN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sz="3600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US" sz="3600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00206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7" name="WordArt 30"/>
          <p:cNvSpPr>
            <a:spLocks noChangeArrowheads="1" noChangeShapeType="1" noTextEdit="1"/>
          </p:cNvSpPr>
          <p:nvPr/>
        </p:nvSpPr>
        <p:spPr bwMode="auto">
          <a:xfrm>
            <a:off x="3069326" y="2925623"/>
            <a:ext cx="6608074" cy="154036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thoát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hỏa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hoạn</a:t>
            </a:r>
            <a:endParaRPr lang="en-US" sz="3600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FF000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6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3600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FF000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 viên: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Bùi</a:t>
            </a:r>
            <a:r>
              <a:rPr lang="en-US" sz="36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6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endParaRPr lang="en-US" sz="3600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FF000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9" name="WordArt 32"/>
          <p:cNvSpPr>
            <a:spLocks noChangeArrowheads="1" noChangeShapeType="1" noTextEdit="1"/>
          </p:cNvSpPr>
          <p:nvPr/>
        </p:nvSpPr>
        <p:spPr bwMode="auto">
          <a:xfrm>
            <a:off x="4877938" y="5791406"/>
            <a:ext cx="29908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91407074"/>
      </p:ext>
    </p:extLst>
  </p:cSld>
  <p:clrMapOvr>
    <a:masterClrMapping/>
  </p:clrMapOvr>
  <p:transition advTm="1865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/>
      <p:bldP spid="307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54499" y="606832"/>
            <a:ext cx="11017760" cy="54476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AutoNum type="romanUcPeriod"/>
            </a:pP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AutoNum type="arabicPeriod"/>
            </a:pP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thoát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114,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lối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thoát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có một số kỹ năng thoát hiểm cơ bản khi có cháy xảy ra: Hét to thông báo cho mọi người cùng biết; 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 khăn ẩm, bò thấp người di chuyển nhanh ra lối thoát hiểm; 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Lăn người dập lửa nếu bị lửa bén vào người; 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 dụng cầu thang bộ khi di chuyển và đi theo biển chỉ dẫn lối thoát hiểm.</a:t>
            </a:r>
            <a:br>
              <a:rPr lang="vi-VN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Rèn kỹ năng trả lời đầy đủ cả câu.</a:t>
            </a:r>
            <a:br>
              <a:rPr lang="vi-VN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Rèn sự tự tin, bình tĩnh cho trẻ.</a:t>
            </a:r>
            <a:br>
              <a:rPr lang="vi-VN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Rèn sự tập trung, chú ý.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hỏa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hoạn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ra.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2517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8620"/>
    </mc:Choice>
    <mc:Fallback xmlns="">
      <p:transition spd="slow" advTm="5862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61321" y="357807"/>
            <a:ext cx="91101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4138"/>
            <a:ext cx="12192000" cy="5853862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8403305" y="2849217"/>
            <a:ext cx="3218852" cy="1325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4138"/>
            <a:ext cx="12192000" cy="5853862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8403305" y="1298713"/>
            <a:ext cx="333812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sưởi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030642"/>
            <a:ext cx="6056243" cy="582735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6243" y="1009234"/>
            <a:ext cx="6135757" cy="5848766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4426226" y="1484243"/>
            <a:ext cx="3526503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thắp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004138"/>
            <a:ext cx="12085983" cy="5853862"/>
          </a:xfrm>
          <a:prstGeom prst="rect">
            <a:avLst/>
          </a:prstGeom>
        </p:spPr>
      </p:pic>
      <p:sp>
        <p:nvSpPr>
          <p:cNvPr id="11" name="Oval 10"/>
          <p:cNvSpPr/>
          <p:nvPr/>
        </p:nvSpPr>
        <p:spPr>
          <a:xfrm>
            <a:off x="4267199" y="5645426"/>
            <a:ext cx="413610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đốt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trại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4138"/>
            <a:ext cx="12192000" cy="5853862"/>
          </a:xfrm>
          <a:prstGeom prst="rect">
            <a:avLst/>
          </a:prstGeom>
        </p:spPr>
      </p:pic>
      <p:sp>
        <p:nvSpPr>
          <p:cNvPr id="13" name="Oval 12"/>
          <p:cNvSpPr/>
          <p:nvPr/>
        </p:nvSpPr>
        <p:spPr>
          <a:xfrm>
            <a:off x="8403304" y="3260035"/>
            <a:ext cx="3338121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04139"/>
            <a:ext cx="12192000" cy="5853862"/>
          </a:xfrm>
          <a:prstGeom prst="rect">
            <a:avLst/>
          </a:prstGeom>
        </p:spPr>
      </p:pic>
      <p:sp>
        <p:nvSpPr>
          <p:cNvPr id="15" name="Oval 14"/>
          <p:cNvSpPr/>
          <p:nvPr/>
        </p:nvSpPr>
        <p:spPr>
          <a:xfrm>
            <a:off x="7500731" y="1298713"/>
            <a:ext cx="3710608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0527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338"/>
    </mc:Choice>
    <mc:Fallback xmlns="">
      <p:transition spd="slow" advTm="2633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9" grpId="0" animBg="1"/>
      <p:bldP spid="11" grpId="0" animBg="1"/>
      <p:bldP spid="13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05739" y="530087"/>
            <a:ext cx="30123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76418"/>
            <a:ext cx="6162261" cy="511836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2261" y="1176417"/>
            <a:ext cx="6052080" cy="511836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flipH="1">
            <a:off x="2113721" y="6150114"/>
            <a:ext cx="22992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982" y="6150114"/>
            <a:ext cx="23567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4684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486"/>
    </mc:Choice>
    <mc:Fallback xmlns="">
      <p:transition spd="slow" advTm="948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51652" y="238539"/>
            <a:ext cx="75969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thoát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hoạn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7835" y="2706097"/>
            <a:ext cx="2636960" cy="113343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226669" y="2152201"/>
            <a:ext cx="11592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444" y="884870"/>
            <a:ext cx="3162921" cy="17811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153" y="3839527"/>
            <a:ext cx="3812899" cy="203060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9826" y="875345"/>
            <a:ext cx="3321949" cy="17907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0623" y="4280185"/>
            <a:ext cx="3573472" cy="181554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78" y="3704998"/>
            <a:ext cx="2971775" cy="229966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46496" y="2634738"/>
            <a:ext cx="34034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</a:p>
          <a:p>
            <a:pPr algn="ctr"/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587444" y="884870"/>
            <a:ext cx="525739" cy="5433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cxnSp>
        <p:nvCxnSpPr>
          <p:cNvPr id="18" name="Straight Arrow Connector 17"/>
          <p:cNvCxnSpPr>
            <a:endCxn id="6" idx="3"/>
          </p:cNvCxnSpPr>
          <p:nvPr/>
        </p:nvCxnSpPr>
        <p:spPr>
          <a:xfrm flipH="1" flipV="1">
            <a:off x="3750365" y="1775458"/>
            <a:ext cx="1192696" cy="914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234378" y="2634738"/>
            <a:ext cx="31373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ẩm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8142153" y="919793"/>
            <a:ext cx="543340" cy="5704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cxnSp>
        <p:nvCxnSpPr>
          <p:cNvPr id="22" name="Straight Arrow Connector 21"/>
          <p:cNvCxnSpPr>
            <a:endCxn id="8" idx="1"/>
          </p:cNvCxnSpPr>
          <p:nvPr/>
        </p:nvCxnSpPr>
        <p:spPr>
          <a:xfrm flipV="1">
            <a:off x="6798365" y="1770695"/>
            <a:ext cx="1251461" cy="9302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8234378" y="3842212"/>
            <a:ext cx="610907" cy="6244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55945" y="5870135"/>
            <a:ext cx="32303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lối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thoát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thang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7124795" y="3704998"/>
            <a:ext cx="1017358" cy="5648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749992" y="6044153"/>
            <a:ext cx="39613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men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tường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lối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thoát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3" name="Straight Arrow Connector 32"/>
          <p:cNvCxnSpPr>
            <a:endCxn id="9" idx="0"/>
          </p:cNvCxnSpPr>
          <p:nvPr/>
        </p:nvCxnSpPr>
        <p:spPr>
          <a:xfrm>
            <a:off x="5637359" y="3844656"/>
            <a:ext cx="0" cy="43552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3909828" y="4285385"/>
            <a:ext cx="578007" cy="6424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90809" y="6137642"/>
            <a:ext cx="1524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114</a:t>
            </a:r>
          </a:p>
        </p:txBody>
      </p:sp>
      <p:sp>
        <p:nvSpPr>
          <p:cNvPr id="36" name="Oval 35"/>
          <p:cNvSpPr/>
          <p:nvPr/>
        </p:nvSpPr>
        <p:spPr>
          <a:xfrm>
            <a:off x="2499740" y="5322487"/>
            <a:ext cx="644313" cy="682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3144053" y="3525325"/>
            <a:ext cx="1343782" cy="6291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075691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972"/>
    </mc:Choice>
    <mc:Fallback xmlns="">
      <p:transition spd="slow" advTm="4997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11" grpId="0"/>
      <p:bldP spid="12" grpId="0" animBg="1"/>
      <p:bldP spid="19" grpId="0"/>
      <p:bldP spid="20" grpId="0" animBg="1"/>
      <p:bldP spid="23" grpId="0" animBg="1"/>
      <p:bldP spid="24" grpId="0"/>
      <p:bldP spid="27" grpId="0"/>
      <p:bldP spid="34" grpId="0" animBg="1"/>
      <p:bldP spid="35" grpId="0"/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45564" y="185531"/>
            <a:ext cx="52629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hoạn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093" y="935500"/>
            <a:ext cx="6353908" cy="524001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35498"/>
            <a:ext cx="5838092" cy="524001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62540" y="6175513"/>
            <a:ext cx="89883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nghịch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diêm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080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363"/>
    </mc:Choice>
    <mc:Fallback xmlns="">
      <p:transition spd="slow" advTm="1036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52887" y="5832270"/>
            <a:ext cx="58815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570155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1146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04"/>
    </mc:Choice>
    <mc:Fallback xmlns="">
      <p:transition spd="slow" advTm="41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Content Placeholder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15363" name="Title 1"/>
          <p:cNvSpPr>
            <a:spLocks noGrp="1"/>
          </p:cNvSpPr>
          <p:nvPr>
            <p:ph type="title"/>
          </p:nvPr>
        </p:nvSpPr>
        <p:spPr>
          <a:xfrm>
            <a:off x="1803400" y="2409825"/>
            <a:ext cx="8731250" cy="1143000"/>
          </a:xfrm>
        </p:spPr>
        <p:txBody>
          <a:bodyPr>
            <a:normAutofit fontScale="90000"/>
          </a:bodyPr>
          <a:lstStyle/>
          <a:p>
            <a:r>
              <a:rPr lang="en-US" altLang="en-US" sz="8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alt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8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alt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8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alt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8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thoát</a:t>
            </a:r>
            <a:r>
              <a:rPr lang="en-US" alt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8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hiểm</a:t>
            </a:r>
            <a:r>
              <a:rPr lang="en-US" alt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8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alt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8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8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hỏa</a:t>
            </a:r>
            <a:r>
              <a:rPr lang="en-US" alt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8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hoạn</a:t>
            </a:r>
            <a:endParaRPr lang="en-US" altLang="en-US" sz="80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96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7767" name="Rectangle 7"/>
          <p:cNvSpPr>
            <a:spLocks noChangeArrowheads="1"/>
          </p:cNvSpPr>
          <p:nvPr/>
        </p:nvSpPr>
        <p:spPr bwMode="auto">
          <a:xfrm>
            <a:off x="2057401" y="2956333"/>
            <a:ext cx="8477001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none">
            <a:prstTxWarp prst="textArchUp">
              <a:avLst/>
            </a:prstTxWarp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  <a:defRPr/>
            </a:pPr>
            <a:r>
              <a:rPr lang="en-US" altLang="en-US" sz="4800" dirty="0" err="1">
                <a:ln w="0"/>
                <a:gradFill>
                  <a:gsLst>
                    <a:gs pos="0">
                      <a:srgbClr val="4BACC6">
                        <a:lumMod val="50000"/>
                      </a:srgbClr>
                    </a:gs>
                    <a:gs pos="50000">
                      <a:srgbClr val="4BACC6"/>
                    </a:gs>
                    <a:gs pos="100000">
                      <a:srgbClr val="4BACC6">
                        <a:lumMod val="60000"/>
                        <a:lumOff val="40000"/>
                      </a:srgb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Chúc</a:t>
            </a:r>
            <a:r>
              <a:rPr lang="en-US" altLang="en-US" sz="4800" dirty="0">
                <a:ln w="0"/>
                <a:gradFill>
                  <a:gsLst>
                    <a:gs pos="0">
                      <a:srgbClr val="4BACC6">
                        <a:lumMod val="50000"/>
                      </a:srgbClr>
                    </a:gs>
                    <a:gs pos="50000">
                      <a:srgbClr val="4BACC6"/>
                    </a:gs>
                    <a:gs pos="100000">
                      <a:srgbClr val="4BACC6">
                        <a:lumMod val="60000"/>
                        <a:lumOff val="40000"/>
                      </a:srgb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 </a:t>
            </a:r>
            <a:r>
              <a:rPr lang="en-US" altLang="en-US" sz="4800" dirty="0" err="1">
                <a:ln w="0"/>
                <a:gradFill>
                  <a:gsLst>
                    <a:gs pos="0">
                      <a:srgbClr val="4BACC6">
                        <a:lumMod val="50000"/>
                      </a:srgbClr>
                    </a:gs>
                    <a:gs pos="50000">
                      <a:srgbClr val="4BACC6"/>
                    </a:gs>
                    <a:gs pos="100000">
                      <a:srgbClr val="4BACC6">
                        <a:lumMod val="60000"/>
                        <a:lumOff val="40000"/>
                      </a:srgb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các</a:t>
            </a:r>
            <a:r>
              <a:rPr lang="en-US" altLang="en-US" sz="4800" dirty="0">
                <a:ln w="0"/>
                <a:gradFill>
                  <a:gsLst>
                    <a:gs pos="0">
                      <a:srgbClr val="4BACC6">
                        <a:lumMod val="50000"/>
                      </a:srgbClr>
                    </a:gs>
                    <a:gs pos="50000">
                      <a:srgbClr val="4BACC6"/>
                    </a:gs>
                    <a:gs pos="100000">
                      <a:srgbClr val="4BACC6">
                        <a:lumMod val="60000"/>
                        <a:lumOff val="40000"/>
                      </a:srgb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 </a:t>
            </a:r>
            <a:r>
              <a:rPr lang="en-US" altLang="en-US" sz="4800" dirty="0" err="1">
                <a:ln w="0"/>
                <a:gradFill>
                  <a:gsLst>
                    <a:gs pos="0">
                      <a:srgbClr val="4BACC6">
                        <a:lumMod val="50000"/>
                      </a:srgbClr>
                    </a:gs>
                    <a:gs pos="50000">
                      <a:srgbClr val="4BACC6"/>
                    </a:gs>
                    <a:gs pos="100000">
                      <a:srgbClr val="4BACC6">
                        <a:lumMod val="60000"/>
                        <a:lumOff val="40000"/>
                      </a:srgb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cô</a:t>
            </a:r>
            <a:r>
              <a:rPr lang="en-US" altLang="en-US" sz="4800" dirty="0">
                <a:ln w="0"/>
                <a:gradFill>
                  <a:gsLst>
                    <a:gs pos="0">
                      <a:srgbClr val="4BACC6">
                        <a:lumMod val="50000"/>
                      </a:srgbClr>
                    </a:gs>
                    <a:gs pos="50000">
                      <a:srgbClr val="4BACC6"/>
                    </a:gs>
                    <a:gs pos="100000">
                      <a:srgbClr val="4BACC6">
                        <a:lumMod val="60000"/>
                        <a:lumOff val="40000"/>
                      </a:srgb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 </a:t>
            </a:r>
            <a:r>
              <a:rPr lang="en-US" altLang="en-US" sz="4800" dirty="0" err="1">
                <a:ln w="0"/>
                <a:gradFill>
                  <a:gsLst>
                    <a:gs pos="0">
                      <a:srgbClr val="4BACC6">
                        <a:lumMod val="50000"/>
                      </a:srgbClr>
                    </a:gs>
                    <a:gs pos="50000">
                      <a:srgbClr val="4BACC6"/>
                    </a:gs>
                    <a:gs pos="100000">
                      <a:srgbClr val="4BACC6">
                        <a:lumMod val="60000"/>
                        <a:lumOff val="40000"/>
                      </a:srgb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dồi</a:t>
            </a:r>
            <a:r>
              <a:rPr lang="en-US" altLang="en-US" sz="4800" dirty="0">
                <a:ln w="0"/>
                <a:gradFill>
                  <a:gsLst>
                    <a:gs pos="0">
                      <a:srgbClr val="4BACC6">
                        <a:lumMod val="50000"/>
                      </a:srgbClr>
                    </a:gs>
                    <a:gs pos="50000">
                      <a:srgbClr val="4BACC6"/>
                    </a:gs>
                    <a:gs pos="100000">
                      <a:srgbClr val="4BACC6">
                        <a:lumMod val="60000"/>
                        <a:lumOff val="40000"/>
                      </a:srgb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 </a:t>
            </a:r>
            <a:r>
              <a:rPr lang="en-US" altLang="en-US" sz="4800" dirty="0" err="1">
                <a:ln w="0"/>
                <a:gradFill>
                  <a:gsLst>
                    <a:gs pos="0">
                      <a:srgbClr val="4BACC6">
                        <a:lumMod val="50000"/>
                      </a:srgbClr>
                    </a:gs>
                    <a:gs pos="50000">
                      <a:srgbClr val="4BACC6"/>
                    </a:gs>
                    <a:gs pos="100000">
                      <a:srgbClr val="4BACC6">
                        <a:lumMod val="60000"/>
                        <a:lumOff val="40000"/>
                      </a:srgb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dào</a:t>
            </a:r>
            <a:r>
              <a:rPr lang="en-US" altLang="en-US" sz="4800" dirty="0">
                <a:ln w="0"/>
                <a:gradFill>
                  <a:gsLst>
                    <a:gs pos="0">
                      <a:srgbClr val="4BACC6">
                        <a:lumMod val="50000"/>
                      </a:srgbClr>
                    </a:gs>
                    <a:gs pos="50000">
                      <a:srgbClr val="4BACC6"/>
                    </a:gs>
                    <a:gs pos="100000">
                      <a:srgbClr val="4BACC6">
                        <a:lumMod val="60000"/>
                        <a:lumOff val="40000"/>
                      </a:srgb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 </a:t>
            </a:r>
            <a:r>
              <a:rPr lang="en-US" altLang="en-US" sz="4800" dirty="0" err="1">
                <a:ln w="0"/>
                <a:gradFill>
                  <a:gsLst>
                    <a:gs pos="0">
                      <a:srgbClr val="4BACC6">
                        <a:lumMod val="50000"/>
                      </a:srgbClr>
                    </a:gs>
                    <a:gs pos="50000">
                      <a:srgbClr val="4BACC6"/>
                    </a:gs>
                    <a:gs pos="100000">
                      <a:srgbClr val="4BACC6">
                        <a:lumMod val="60000"/>
                        <a:lumOff val="40000"/>
                      </a:srgb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sức</a:t>
            </a:r>
            <a:r>
              <a:rPr lang="en-US" altLang="en-US" sz="4800" dirty="0">
                <a:ln w="0"/>
                <a:gradFill>
                  <a:gsLst>
                    <a:gs pos="0">
                      <a:srgbClr val="4BACC6">
                        <a:lumMod val="50000"/>
                      </a:srgbClr>
                    </a:gs>
                    <a:gs pos="50000">
                      <a:srgbClr val="4BACC6"/>
                    </a:gs>
                    <a:gs pos="100000">
                      <a:srgbClr val="4BACC6">
                        <a:lumMod val="60000"/>
                        <a:lumOff val="40000"/>
                      </a:srgb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 </a:t>
            </a:r>
            <a:r>
              <a:rPr lang="en-US" altLang="en-US" sz="4800" dirty="0" err="1">
                <a:ln w="0"/>
                <a:gradFill>
                  <a:gsLst>
                    <a:gs pos="0">
                      <a:srgbClr val="4BACC6">
                        <a:lumMod val="50000"/>
                      </a:srgbClr>
                    </a:gs>
                    <a:gs pos="50000">
                      <a:srgbClr val="4BACC6"/>
                    </a:gs>
                    <a:gs pos="100000">
                      <a:srgbClr val="4BACC6">
                        <a:lumMod val="60000"/>
                        <a:lumOff val="40000"/>
                      </a:srgb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khoẻ</a:t>
            </a:r>
            <a:endParaRPr lang="en-US" altLang="en-US" sz="4800" dirty="0">
              <a:ln w="0"/>
              <a:gradFill>
                <a:gsLst>
                  <a:gs pos="0">
                    <a:srgbClr val="4BACC6">
                      <a:lumMod val="50000"/>
                    </a:srgbClr>
                  </a:gs>
                  <a:gs pos="50000">
                    <a:srgbClr val="4BACC6"/>
                  </a:gs>
                  <a:gs pos="100000">
                    <a:srgbClr val="4BACC6">
                      <a:lumMod val="60000"/>
                      <a:lumOff val="40000"/>
                    </a:srgb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Arial" panose="020B0604020202020204" pitchFamily="34" charset="0"/>
            </a:endParaRPr>
          </a:p>
        </p:txBody>
      </p:sp>
      <p:sp>
        <p:nvSpPr>
          <p:cNvPr id="117768" name="Text Box 8"/>
          <p:cNvSpPr txBox="1">
            <a:spLocks noChangeArrowheads="1"/>
          </p:cNvSpPr>
          <p:nvPr/>
        </p:nvSpPr>
        <p:spPr bwMode="auto">
          <a:xfrm>
            <a:off x="2279754" y="3681211"/>
            <a:ext cx="8549390" cy="769441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prstTxWarp prst="textArchDown">
              <a:avLst/>
            </a:prstTxWarp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  <a:defRPr/>
            </a:pPr>
            <a:r>
              <a:rPr lang="en-US" altLang="en-US" sz="4400" b="1" dirty="0" err="1">
                <a:solidFill>
                  <a:srgbClr val="008000"/>
                </a:solidFill>
                <a:latin typeface="Times New Roman" panose="02020603050405020304" pitchFamily="18" charset="0"/>
              </a:rPr>
              <a:t>Chúc</a:t>
            </a:r>
            <a:r>
              <a:rPr lang="en-US" altLang="en-US" sz="44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8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44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8000"/>
                </a:solidFill>
                <a:latin typeface="Times New Roman" panose="02020603050405020304" pitchFamily="18" charset="0"/>
              </a:rPr>
              <a:t>bé</a:t>
            </a:r>
            <a:r>
              <a:rPr lang="en-US" altLang="en-US" sz="44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8000"/>
                </a:solidFill>
                <a:latin typeface="Times New Roman" panose="02020603050405020304" pitchFamily="18" charset="0"/>
              </a:rPr>
              <a:t>chăm</a:t>
            </a:r>
            <a:r>
              <a:rPr lang="en-US" altLang="en-US" sz="44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8000"/>
                </a:solidFill>
                <a:latin typeface="Times New Roman" panose="02020603050405020304" pitchFamily="18" charset="0"/>
              </a:rPr>
              <a:t>ngoan</a:t>
            </a:r>
            <a:r>
              <a:rPr lang="en-US" altLang="en-US" sz="44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8000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44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8000"/>
                </a:solidFill>
                <a:latin typeface="Times New Roman" panose="02020603050405020304" pitchFamily="18" charset="0"/>
              </a:rPr>
              <a:t>giỏi</a:t>
            </a:r>
            <a:endParaRPr lang="en-US" altLang="en-US" sz="4400" b="1" dirty="0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7769" name="WordArt 9"/>
          <p:cNvSpPr>
            <a:spLocks noChangeArrowheads="1" noChangeShapeType="1" noTextEdit="1"/>
          </p:cNvSpPr>
          <p:nvPr/>
        </p:nvSpPr>
        <p:spPr bwMode="auto">
          <a:xfrm>
            <a:off x="3124200" y="1125538"/>
            <a:ext cx="3733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Giờ học kết thúc</a:t>
            </a:r>
          </a:p>
        </p:txBody>
      </p:sp>
      <p:pic>
        <p:nvPicPr>
          <p:cNvPr id="19462" name="Picture 12" descr="ANd9GcTU2Qw6raJB375BObqnoqtqW5x-wy_GQlsGEjq5DyvHykxalSS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285750"/>
            <a:ext cx="2036763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6" descr="Mickey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4711700"/>
            <a:ext cx="2125662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43591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34" presetClass="emph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50"/>
                            </p:stCondLst>
                            <p:childTnLst>
                              <p:par>
                                <p:cTn id="19" presetID="34" presetClass="emph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7" grpId="0"/>
      <p:bldP spid="117768" grpId="0"/>
      <p:bldP spid="11776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OJECT_VERSION" val="9"/>
  <p:tag name="ISPRING_PROJECT_FOLDER_UPDATED" val="1"/>
  <p:tag name="ISPRING_PRESENTATION_TITLE" val="kỹ năng thoát hiểm khi xảy ra hỏa hoạn"/>
  <p:tag name="ISPRING_FIRST_PUBLISH" val="1"/>
  <p:tag name="FLASHSPRING_PRESENTATION_REFERENCES" val=""/>
  <p:tag name="ISPRING_PRESENTER_PHOTO_0" val="png|iVBORw0KGgoAAAANSUhEUgAAAH0AAAB9CAYAAACPgGwlAAAACXBIWXMAAAsTAAALEwEAmpwYAAAK&#10;TWlDQ1BQaG90b3Nob3AgSUNDIHByb2ZpbGUAAHjanVN3WJP3Fj7f92UPVkLY8LGXbIEAIiOsCMgQ&#10;WaIQkgBhhBASQMWFiApWFBURnEhVxILVCkidiOKgKLhnQYqIWotVXDjuH9yntX167+3t+9f7vOec&#10;5/zOec8PgBESJpHmomoAOVKFPDrYH49PSMTJvYACFUjgBCAQ5svCZwXFAADwA3l4fnSwP/wBr28A&#10;AgBw1S4kEsfh/4O6UCZXACCRAOAiEucLAZBSAMguVMgUAMgYALBTs2QKAJQAAGx5fEIiAKoNAOz0&#10;ST4FANipk9wXANiiHKkIAI0BAJkoRyQCQLsAYFWBUiwCwMIAoKxAIi4EwK4BgFm2MkcCgL0FAHaO&#10;WJAPQGAAgJlCLMwAIDgCAEMeE80DIEwDoDDSv+CpX3CFuEgBAMDLlc2XS9IzFLiV0Bp38vDg4iHi&#10;wmyxQmEXKRBmCeQinJebIxNI5wNMzgwAABr50cH+OD+Q5+bk4eZm52zv9MWi/mvwbyI+IfHf/ryM&#10;AgQAEE7P79pf5eXWA3DHAbB1v2upWwDaVgBo3/ldM9sJoFoK0Hr5i3k4/EAenqFQyDwdHAoLC+0l&#10;YqG9MOOLPv8z4W/gi372/EAe/tt68ABxmkCZrcCjg/1xYW52rlKO58sEQjFu9+cj/seFf/2OKdHi&#10;NLFcLBWK8ViJuFAiTcd5uVKRRCHJleIS6X8y8R+W/QmTdw0ArIZPwE62B7XLbMB+7gECiw5Y0nYA&#10;QH7zLYwaC5EAEGc0Mnn3AACTv/mPQCsBAM2XpOMAALzoGFyolBdMxggAAESggSqwQQcMwRSswA6c&#10;wR28wBcCYQZEQAwkwDwQQgbkgBwKoRiWQRlUwDrYBLWwAxqgEZrhELTBMTgN5+ASXIHrcBcGYBie&#10;whi8hgkEQcgIE2EhOogRYo7YIs4IF5mOBCJhSDSSgKQg6YgUUSLFyHKkAqlCapFdSCPyLXIUOY1c&#10;QPqQ28ggMor8irxHMZSBslED1AJ1QLmoHxqKxqBz0XQ0D12AlqJr0Rq0Hj2AtqKn0UvodXQAfYqO&#10;Y4DRMQ5mjNlhXIyHRWCJWBomxxZj5Vg1Vo81Yx1YN3YVG8CeYe8IJAKLgBPsCF6EEMJsgpCQR1hM&#10;WEOoJewjtBK6CFcJg4Qxwicik6hPtCV6EvnEeGI6sZBYRqwm7iEeIZ4lXicOE1+TSCQOyZLkTgoh&#10;JZAySQtJa0jbSC2kU6Q+0hBpnEwm65Btyd7kCLKArCCXkbeQD5BPkvvJw+S3FDrFiOJMCaIkUqSU&#10;Eko1ZT/lBKWfMkKZoKpRzame1AiqiDqfWkltoHZQL1OHqRM0dZolzZsWQ8ukLaPV0JppZ2n3aC/p&#10;dLoJ3YMeRZfQl9Jr6Afp5+mD9HcMDYYNg8dIYigZaxl7GacYtxkvmUymBdOXmchUMNcyG5lnmA+Y&#10;b1VYKvYqfBWRyhKVOpVWlX6V56pUVXNVP9V5qgtUq1UPq15WfaZGVbNQ46kJ1Bar1akdVbupNq7O&#10;UndSj1DPUV+jvl/9gvpjDbKGhUaghkijVGO3xhmNIRbGMmXxWELWclYD6yxrmE1iW7L57Ex2Bfsb&#10;di97TFNDc6pmrGaRZp3mcc0BDsax4PA52ZxKziHODc57LQMtPy2x1mqtZq1+rTfaetq+2mLtcu0W&#10;7eva73VwnUCdLJ31Om0693UJuja6UbqFutt1z+o+02PreekJ9cr1Dund0Uf1bfSj9Rfq79bv0R83&#10;MDQINpAZbDE4Y/DMkGPoa5hpuNHwhOGoEctoupHEaKPRSaMnuCbuh2fjNXgXPmasbxxirDTeZdxr&#10;PGFiaTLbpMSkxeS+Kc2Ua5pmutG003TMzMgs3KzYrMnsjjnVnGueYb7ZvNv8jYWlRZzFSos2i8eW&#10;2pZ8ywWWTZb3rJhWPlZ5VvVW16xJ1lzrLOtt1ldsUBtXmwybOpvLtqitm63Edptt3xTiFI8p0in1&#10;U27aMez87ArsmuwG7Tn2YfYl9m32zx3MHBId1jt0O3xydHXMdmxwvOuk4TTDqcSpw+lXZxtnoXOd&#10;8zUXpkuQyxKXdpcXU22niqdun3rLleUa7rrStdP1o5u7m9yt2W3U3cw9xX2r+00umxvJXcM970H0&#10;8PdY4nHM452nm6fC85DnL152Xlle+70eT7OcJp7WMG3I28Rb4L3Le2A6Pj1l+s7pAz7GPgKfep+H&#10;vqa+It89viN+1n6Zfgf8nvs7+sv9j/i/4XnyFvFOBWABwQHlAb2BGoGzA2sDHwSZBKUHNQWNBbsG&#10;Lww+FUIMCQ1ZH3KTb8AX8hv5YzPcZyya0RXKCJ0VWhv6MMwmTB7WEY6GzwjfEH5vpvlM6cy2CIjg&#10;R2yIuB9pGZkX+X0UKSoyqi7qUbRTdHF09yzWrORZ+2e9jvGPqYy5O9tqtnJ2Z6xqbFJsY+ybuIC4&#10;qriBeIf4RfGXEnQTJAntieTE2MQ9ieNzAudsmjOc5JpUlnRjruXcorkX5unOy553PFk1WZB8OIWY&#10;EpeyP+WDIEJQLxhP5aduTR0T8oSbhU9FvqKNolGxt7hKPJLmnVaV9jjdO31D+miGT0Z1xjMJT1Ir&#10;eZEZkrkj801WRNberM/ZcdktOZSclJyjUg1plrQr1zC3KLdPZisrkw3keeZtyhuTh8r35CP5c/Pb&#10;FWyFTNGjtFKuUA4WTC+oK3hbGFt4uEi9SFrUM99m/ur5IwuCFny9kLBQuLCz2Lh4WfHgIr9FuxYj&#10;i1MXdy4xXVK6ZHhp8NJ9y2jLspb9UOJYUlXyannc8o5Sg9KlpUMrglc0lamUycturvRauWMVYZVk&#10;Ve9ql9VbVn8qF5VfrHCsqK74sEa45uJXTl/VfPV5bdra3kq3yu3rSOuk626s91m/r0q9akHV0Ibw&#10;Da0b8Y3lG19tSt50oXpq9Y7NtM3KzQM1YTXtW8y2rNvyoTaj9nqdf13LVv2tq7e+2Sba1r/dd3vz&#10;DoMdFTve75TsvLUreFdrvUV99W7S7oLdjxpiG7q/5n7duEd3T8Wej3ulewf2Re/ranRvbNyvv7+y&#10;CW1SNo0eSDpw5ZuAb9qb7Zp3tXBaKg7CQeXBJ9+mfHvjUOihzsPcw83fmX+39QjrSHkr0jq/dawt&#10;o22gPaG97+iMo50dXh1Hvrf/fu8x42N1xzWPV56gnSg98fnkgpPjp2Snnp1OPz3Umdx590z8mWtd&#10;UV29Z0PPnj8XdO5Mt1/3yfPe549d8Lxw9CL3Ytslt0utPa49R35w/eFIr1tv62X3y+1XPK509E3r&#10;O9Hv03/6asDVc9f41y5dn3m978bsG7duJt0cuCW69fh29u0XdwruTNxdeo94r/y+2v3qB/oP6n+0&#10;/rFlwG3g+GDAYM/DWQ/vDgmHnv6U/9OH4dJHzEfVI0YjjY+dHx8bDRq98mTOk+GnsqcTz8p+Vv95&#10;63Or59/94vtLz1j82PAL+YvPv655qfNy76uprzrHI8cfvM55PfGm/K3O233vuO+638e9H5ko/ED+&#10;UPPR+mPHp9BP9z7nfP78L/eE8/sl0p8zAAAAIGNIUk0AAHolAACAgwAA+f8AAIDpAAB1MAAA6mAA&#10;ADqYAAAXb5JfxUYAAF+FSURBVHja7J11uF7Vlf8/e+9jr13NjdzIJe4GJIFAcC/QYqVGZVrqNpWp&#10;zFSmXqhMp0KnxlSwFooVl+ABQoC4uyfX72tH9t6/P857L4HSQGYynXZ+nOc5T54kV8571t5rr/Vd&#10;3/VdwlrLa9f/X5d87RW8ZvTXrteM/tr1mtFfu14z+mvX3+flHPR/TfHQf6IwhAQoJEpElHExVlGw&#10;MSapYJwApS1CKuLIYLDIIMA1vWAScCSJ8TA2hyMt0oYkNgE0UgYIW0JYS+IEWOvhWgVSs7ECno4Y&#10;mcuCNY6NZN3WkuG+Fdt0U7PT3Di4+YSekEGhFtoK8B2jcp5ub9/V9Xj7/nDfadPGOFMHqfI9a7ZU&#10;jmkbRoeO6VEOXgStOZcGXxATkgiBQpIYl4yOQSZIm2BlBhKXqklIpEPedlJ2cyACHN1NjCCDRIsc&#10;KulG2Rza98GGkICoarTnIqRASoM81KzK9Q+T0f9WL1F7cCFILO7+sh60use2Pbend8j6uHLahl7m&#10;7ItzI7siS1/cZOPdJoMpNWIRIMCq2s+xFtXQ7SrKuScrqsF3O7w4WDepp3fPJF8/NGtI3bomq7cM&#10;zbllIUTkIBAIjP2/vNP/luwsQEoBKNFZSVqf7Y4mP94ZnnHnbues5zqdIbGWg7AFKWWV4YUyo7I7&#10;mVYX0+TENHoRTW5MXhp8EYOwRMahooXoNn5je+g2dkUe7doburvaMPXuXTlui7MfYIMTCuy+SQ3F&#10;7nOHivtOaDYPTG1RK44IvO0uwgrAvmb0w76hAYGjBKVYNS/c1feG3++RZz2w2z9uV180DEcw1Onk&#10;0mE7mNFcYoLfzhH1FdpyVRqc/WBqqwUDUoAV6d9N/2+wYE3ta9KvK+smtlXybOwNWF9p8lf01Y98&#10;YPfwkVeubp5+pbGfaMxU950wVNxy/rDiYxcNy95X74o9GPH35SgPisj9L53p2npIcghpnQ09lWN/&#10;sb3yxt9tc8/c2SHGy0zEzNxeLhq+mZMH72NS0ENTPgSqYA0WhUgcbOJgVIywFowA4SCEwGJr27O2&#10;T4UGaTHCohIXIQ3GTZBEtVWXpaeSZVMpwyPdrfxx60ie7R1GMVIMKgSbLh4W33f5GHP17Mb8U8K6&#10;VJKERPxtn+l/Y0bX4EqMcese3ccZP9savvH6rep8Ezv+5EF7ef3QLbx9xGrG57twpE2/3gowqmbE&#10;fodr03+2CgmIga2dflZjBba28ZVJd78BVO17sQd4CBhYGEgFWrK9nOea3RO5dc8Yntw3BFDlU4eF&#10;t35krPOTM1uCJ1zPNzLueM3or2h0+sDGclG7e9HX1safunObmotMOHvEZi4fvoUzhm0i53aCbMAI&#10;FxFFCH2QZ1cC6whMYhBJLTetrQnjKqyrsVWJsAYlIXEkMjbIV3jXRoAUVZAQ24CH20fym+1juHb7&#10;RHTol48dGt32qQmZH144rPpE7OSJ8ZG6m+Q1o6dGjyKDlBbHD9jQV5z8heXxP92wxX8LTtG7dOR2&#10;/mn0M0yvL+GIEtYqtPDpvG45ydY+6t43hXxTDrRJjZnx0t9ficAKkmJIdV9CMDyPE1jo/5yOpLqx&#10;h3B9meCUIbiuIulOiHsqZEbkEMKmXj1QICToBBtqQAEWYQRWShIcJBFKVrAqx4bePD/dMpWfbZlI&#10;sZqtnDzc3Pb16erKuc31S4TupmwFGRRaZP/Xjf6/Bs5YLJ4jKBo55Bsrez43+97oweu3uO88d8Ra&#10;7+mT7ua6o+9gduNeHCqgFUII4u5eRG+IanZJeku1TyAIixFdd2+k89rlRKElVi49H3qQ0gnXET67&#10;G5txB8JCPJfwwS30vf5aqjdtAT8gvHMTfe+9EyMlsSOJHY++p/bRc9s6wrV9xNkM2kpiBFoKEjTK&#10;REjAmgwiiRif7+a70x5h6Sm/531jlmUe3WcvPe4+e/dHny1+andV1OUdCeJvI9b/XzG6ECCU4vGO&#10;8lknPd579z8vsd8Yne0Yetv827lt3p84umE9JvGwcVALwiwEPtUfPkf00Bbs4AKFicPRRqdgTmdM&#10;/M7bEZc9SPT0frQCu62ICkNKq3anBrcvRNiyN8J3JPFPnyHSMbqzG89IhCcR2tD+yQfoOe8Goo/f&#10;T/t5f6D3G89ifIuLRRgNvovw0zNfYMFKjJZonWNMtoefHvUAj55wK6e2bB/0k1X2yuMfMHdcvyU8&#10;T0lXOH8Dhv+rG10JCKWq/9KKnu+d+Ki9ec1+d9bnZz7NYyf9kfNaN2CMi9EZrLVYmaQBGQJbCZEn&#10;jyK4YCpi3T5MbFBCYhKNHNVAPHsE0fRBlH/5NOwJiVVCeVoDzoYiFp266n4fs6cCR7ZQ7SlS/fky&#10;ogqYvEJKh75r1iB+t5LCL84jt/xycj86C/2dR+i7cT0665D4DtGqHsLtxfTDILFIpNUgEhKTJTEe&#10;xzTu4Y7j/8RP5txD0fQd/+ZF3k3vWVK8qic2zUr97yb4f9U8XSpoD5Px//C0+d7t29S5k5t7+M+Z&#10;9zK3ZRdoBYlEYkhELeJyPTRAmCCVInvicLqP/z3q6e1049D4heMwYRU3cMg154ham7Brd9F793qM&#10;Y8nOHYmzpQxWAukCskDUU0JOG4E/u5Hwx0uoTKmj0OCgsdgb16NOG0329ZOxcRX/7PGER49ELGrH&#10;vGkyJooovusWxOgCg667AG0lJgCvCsokQAJWYDF4wvKBMas4Z/Au3rnkRPeXa0e/77n2vnHXzlUf&#10;n1gvV/xvGf6vt9Ol4Pluec7JD4a33r7DnPv2I1bx+HG3MLd5F0msMANpF+mu8RzKa9qpLNmJyEqs&#10;sBAaPM/B+cjxJD9eSs9VixF+BoFBDfZw9nUjjhtF8p1HENbFmzeSaEcPojMCZfuTOVTJIHyN+54Z&#10;kHUp3L6D0pA8DhLdYxEjcgg0ysSIMEQWQ1zf4OETP7YHd1UfdkuZMIxIOnvp/fpjhJ1VUOoASCmF&#10;e00sact2cc/8e/nClCd5tk+cuuBR84c798dHKzkQafzfMbqtvYK8ENy8vfqxUx4yv1/Vayf/YNZj&#10;/HreAzS6PWjjIvDSXNoREDiYrEf18b2EZ/6e8kceIO6NkApIJJVKhHfxRIJvn0T0iUcoX7MagQ+T&#10;60nW7cZ/w0Sc/RapNWp8nnhzF6WN7eAekJSUQmgIaAjqcT80i6RSQgWpqcxQgVzeDcYg/DzlFT3o&#10;lXtJZreQEFH97mI6xzkkpRgRapK7dxH+eCnWmpd9mwYPkygcmfCV6U9y85zbCXVp0vkPhb/797V9&#10;J0spU0jgr3nEfvnLXz6I1aL/CsaHxkEikELjIfnFmtLH3744+XbgxJnrjn2Yd7QtRScZpNFIKxFC&#10;Y5Si0m2orNyHM6Ieu7kHe/NGomqMzDj480eRRJbk2jUku7qpPLkJVwSEt60hmdSIM7mJys+WkXn/&#10;LBIcbL1D9qKx2JHNeLOGobIKYQVCg5g5HH/ucJw8iAkN6IYCmTmDcMY3I8Y0Ufr1cxRvXUv8/B7K&#10;X30YMa+Nhn+dT/zobuL/WELmX0+DhzfjnTqe8tcfxnvrNAqvmwBhDEAsIPG9tFZgNAIHazVol8kN&#10;nZzaso8H9w8ddO2W7IWRLkenDfGfFNpiZJqlDKSNh2RJ5xBM9D+Ypzsi5Adr449+fIl7xZj6Hv+a&#10;o+/gmIataO0BHoqkVjKTVLpiet58M3ZJJ5kfnkzwxol0nXQtyahBuMu2U7fwMrw6n+KJN1HOGby3&#10;TSJ/8RR6v/o4Zms3dT86h2jxDnLHDEPUe5AolIpJgiyqWkQkupYyWfBl7XA3WOlhMi4kEhsliEBS&#10;3dBN9XcrcLZW0BPryL/vKEyzS8/rb8M1lty1Z1E87UbUgonEt60hf+f5ZI/IQmTBEVT3hfR843Fy&#10;H5hLfnoLSVhCJLW8H40SCTvCHG9fciYLd7QlH5mSfPEH04JvGelYi0Cqv8PSqhDgYPn+mvAjn3gu&#10;c8VRTVv8W+bdw4hMN1rnQRikMbWXYEEbRIOLaMwihkVUvv4Y5AP848ekqVVPicp3F+FdeTZRTzf5&#10;z5xE7pJpmKRI/hsn4EUC6ccE548kqUagY1AaowOoWDTDEK6PID1KMCYNuJTG2ghb6UXaSnrEVENy&#10;o32yXzkeicJiMVoT74nRnb3kv3YqbiGA1nqiq57Afc8s/HH1UIoHED9bcBCOR++bb8Z8agHBZRNx&#10;VASRBiwajxFBlVuPvYO3PHWq88O1478SiYq9ambdt+1fIZk//DtdGiDLz9b1fOR9SzJXHN24Lbhl&#10;/t0M97uxsQ9Sp+/GKkT/zgPIOhQXd9B76Q14l8yles9S/IkjEG5CcNlMet5+K4XrL6Z4x2oa3jKD&#10;zIxBiDDGCo0VMZgMyDyIwRh3FFIMQ9AAwgUCEOqAyt0BRTZ0LeKuYuhFmL2gd4LZB7ajVsiRCCGJ&#10;KgaV8xCBpOuye+GGlQSL3kp21mBkVYMwYCEKHOIeS++Jv0Fu7UGc3UbuqyeQOaIeIgkyBiuRUtNL&#10;nrc9s4Dbt05OPj05/MIVs+u/ldYU/ud2+v/ImX7D5vjD71zsXjm9bm9w83F3MCroAe2llS6rQElw&#10;a4WQ2mfTiUW0ZTGrKiSbO/A+Nhf+7WnY1g4fnoutc5HjcjS/Zy52kMSpRmkK5owCdRTSOx7cBQhn&#10;FkqORIgGhAgQwkMIOVCOeWntVgiJEE7ta+uRshWcSQhnGsKZiBWD0gDN9uB6CcIYjHTRDT7hpDrq&#10;zpuE1OELP1tatOdR/czj2PV7yd54CXrpXsIoIXvMCIwSiMSAlEij8WXMucO283zXYPnrHc0neaJS&#10;WTA0eAJjSDfkq7uFcg/PTre2cgi1bwHC8ODu+IPnPRZ/Nx+EwcJjb2VK/W4Is1jppIsoqzC9Fttj&#10;UHUgvDTGj1EI3xJvrtB5+m8pXHkasbKEVz5N/a/OJTtpMCYuo3WI1E1Yrw0lp4NsQ+LUXKulPxS2&#10;vEI6dNAvsANl2vRvBswerF6GTTZi2IlxczhOAcplrNS4/e8/51O8eR3Ft91O8NvzKFw4CRMn6U8p&#10;JUSrusjMHISStQqhtQiVsC/Oceai1/F8+7DSD+eIN394tLidSsSrDu3zzYfJvVtzSIyH9T3VOQsW&#10;Rnf2ROGgO4+/m5MHbSZJckiTEEtQWUn1gW30fPY+5M4QvjSflvcdi4yK2P5KWNZj/5cfg8U7yf3p&#10;ApyixHcVWhcRsh7UbHCmIeQgRAqCYi1YEqRwqHaXMDu7cLXF1GeQw+pxPXeg6GqsQQAaiRKQALq3&#10;jNjehe6qYoxFjKjHH9OCMAaQHJhPG9uJjddg46VIdqfpopAYYTHKJdzVTd9p1+GcPpb6q16HLJUR&#10;viXBp/Ojd6Hv3UTjwrfitWYRoUArjasdpKywstLK6x49l22l3Pa7TjSXntnqLUqiV2d0x8sdrp3+&#10;6gO3ShwXzn6k5w8P73XOvPqoh3nn2GdI4gCQSGuwvqK4eD+lt96K/7ZZ2BkF/Jmt6Fs34F04kcyo&#10;LITpeR/GhqQk8ZoMjgErLVbOQ7rz0nMaW7NC+kKS2nP03byU8BdPIYolREZA3sMd0YCcPxr36LH4&#10;YwZja+CENVBevZ140QZ4ahPsrZCUY1TJkGiJumg6hU+fiiNFbb/3vxQNVmFFERMvB/MwUpewIo/N&#10;Snq+9BjVP26g+eG3oAoSYSARitIH7iW6dTXZay4kc8pwlBAI4aErZRQKo2KU0jzaPprTF53FEF8+&#10;+vDJDRcMzbod0avYe3XqMAVyJkpeHbrjCT65pOvK763yPvWp6Uu4cspD2CSDFikmbYTBZBy633En&#10;RIKm6y4iqhbpffddONeuxZw1lvpfn4lX72C1xUqJEBYTxwhnFMI9E6GG1/A0W8NAXkBCNNC3cC3R&#10;B2/FLXjIRhcyEulD5ILUBup8OLIN9/Tp2EgT3fM8atl2CMFKhYg0IrTYqsEWNfGOIuo7Z9N40ewX&#10;YS4Wkx5liNTDmG6IH8CaZWjpEO6LsGVLdlweESfEXobSB+6mcvNKGq+/lODUIRh8+h7fDLsr5C8c&#10;h4xilHaw0iDdCr/ZNJV3PPU6zm0Lf/rbBY0fiO0rkzGHqFePsx38K2X4CncVPMuDu/tO+t5a9/3H&#10;tO7jSxOfAR1giBE6QQvZH9QiyhrVkAFizOL92Mggr7sI89AG+u7fjvBdsF5qpEQj3AXgX4ZVw2vx&#10;nsAiMcgB2pPFYIDozjW4UiDqFTYAEwhMRuFlHGSTjwokasVmqj+7A/3Lu3E37kTWeYgGDwKB9BTC&#10;UwhXojyJqneJH96aHglAYvt5NBLdz8URFlQD1r8AnPNRiUd+sCI/ph4RaWTGI/rpEsKbVlH3y4tw&#10;Tx0OOIRL26m+5RbiG1ZgYxdp+4GjmCTyefvILbx9zCr+tDP7tmvX9RzTIgVZI8kd5D5sBRchD57G&#10;CwmdoR3+oWfNt3KBzv90+oPkZRc6qUcIB+No8B3QPgqLnNeKvnIRxcunkV0wgvoFIzFXryWuz5A9&#10;cmjqp0WFWNbhqvPAHYs2AiEg7CpiVu9FRQYzvJHMuEEpzxGJwODsKkJeoT2BciR4KehjfAG+AE9C&#10;JkO2tnxszsNEGis1EgFGYKxGJALrCWTGQWzvwoQafIUUUNnfh35yC32b9pEZNYjs8aNxW+rS8q97&#10;FFKOJEluRektSJEFJNHSbdDahHfWWBQx5Wf2U7rwFrxpo6j78VkoFSITiXbB+DlMonHiMlcevYgn&#10;O4bm/2lly/dPGFK9cGqD2l056G73Dk/Klrp+8RdvIRy+sLz43du3ifO/MWMRF45YTaLzaKmRUqAr&#10;gs5/XojI5Qja6pHTW4gf3Uv4b09iNET3bKXyvUfIfvVkMme0ocMehDgC5b8J4bQiTYSQDn3Pb6f8&#10;xT+hb3we7l9H393LCbtKOLNG4LoKoy2VPy6HYgmRlRDUjO5JpC9RGQVZBRmFDCQ2kFglkAKwMiXE&#10;WosxFqstaIuNLLoQkLtwJtKR9D65meqnbkbfsRJ/5V54YguVJzbBhEF4w+pRxKCySDETY8sItiDJ&#10;oFsb0NevQEcR8Y4K8T/cQXLMIBqvvQDVmCMux1gPEq0p3bMBFw9byJFfsYm2cYbfbho7Yns1dC4Z&#10;6d9tjcSadIG+9PYOwb0fPE/X3QgbvuwtZcST7dFF737GfmP+4H3ypzMXIrUE6+PoBJQB41C+fSOV&#10;rz6EyXk4x7fhnD8ebRLMNSup9JSp+8apeG+cjKq0Y9V0HPdikHVYkS6q4sY9xP/6J/zOCFvvIAMX&#10;T0iS57ZT2d6Bu2A8ylXoxzYhdnZDTiF8B3yJcNNdLgKFCBQqUGnFzlcImR47WJP67hiEtggNJAZb&#10;jhGThpE9dwrFJVsJP3MrXlVjm4IUoKlzcMsR4bNbsMeMxq/LpwtIKpQch7EaorX4bUNIpg+h94oH&#10;ML9fh7xkCo0/Pxe9r4/Kp+6n9NXHKP1mJSYRlPaUCX/+NOqMcXTdvIkZpU3smTGN69c1zJyc18/P&#10;bs6sT+s64s9u5xCMfvCULe45WDTgnfKovW/hPnHC4wtuYn7TDrT2EAloH6TvI9BoPKo3rab02Xsw&#10;c1tp/uZpeKOaiUrdKNfFehJR7gMxE+W/ASGdgTKztpauf70Vd9l2ZOCAAWMEJAKRWEx7H/btR1N4&#10;/8mU/20h8Q3P4g7JYHMONiORgUDkJDLnYPMOMu+gck4KrZY0tpggSjGmqKEEtpxA1WAqBr27SvCO&#10;ufD+Yyi/6ddkdpXRjQKUShtknJQfYMsx+rjRFD51Lg5gbI1law0mvh+bPIHIBCT7EkxviDu+Ab2m&#10;na7X/RHtxPgfmp8WY36wGOfLJxCv6IB5w9B3raX5gnHsPn0Wc++4lJznLFl6ujypoCi+XFAnnbrD&#10;hL2L4C98l+APW+OLFu4yJ7x77ErmD9pGpANcG5JkXaIdMcmPF+F4DuUCyOYc6vUz8X+5mL5nbiTz&#10;7RNQr29DVTWUK2g5Dcd9Q+0tJggcYgHVxRtw1u1ENLpY62CNSYmQKuUp2pY64luWE540AXnOZOzt&#10;ywcQPlGL9V/oQrEIW3PfaKTVWDTmACZDyosHaw2JbzDzR2JveBa1q5NoUIB0ZFr+VSAcMI7F8bMk&#10;y7YSr9qBnTIC14IROjW8czraOFBeiGyowxkUoNF0fvUx3KYMuZvfSnZEBotD0ZfoKxcR3PsmvHyA&#10;ObsN4UAbnXxu4iL+cekJR31rhXnH148s/Dgx/50T/RWid5O4f3ajPcplWfj8sson80HEZyc+Axpc&#10;o4mUh5QSs6eX4u+WUrpiEfEf1mN/u4z4wZUkRxSIi0W6l+3ExUGYCkaNR3nn1kqDaVOCrtHiooUr&#10;sTkFnpPy13yB8CX4EpMRqABcqwmve4bMhKHI6cPQZZPG20YDEicGJzLIqoFKhO1Lb1HSyAopKBRb&#10;VGKIa1T3JNTISUNRk4YQ37UKN+ciHYHxZXpc1J5Bug46EChHUXloZbq0JKiay0WC9Ocj5LFpHSNK&#10;ML0V4sU7sP9wJP6IAFOJsQhMS4ApRwSeg+8aAiFxkjS+eM8RG5nSsJfvb7If2tAVDfJ0DPFL7sNm&#10;9ODPb3zBb3Z1X7yhL3fUR9uWMC7fDkmAQKE8D6whd1Qz9fe9BXFSGzZO8L90Ii1PX0bdPZeQf/zt&#10;DP7HuRD2EctWlHs2QuReRBpTQLJ1L3LbXmQhLXCIgIG0SnoS6QisB6ouwDy7neqmvfgfPgnrWURV&#10;pxWtvphqMSYsaaqJQ5UckdtE7AwmVgWq2iMuGcJSTFyKUeWQxApEmCAumolYuQexq5sk7yI8B+GC&#10;cGsESlfWAkWBqPeQG3ei9/fUPIusvVoB1sdmTkcxAWlKyIJHZsZweHY7CR4ykyHcsB/9jcWImS04&#10;BRfjqhd+joG8280/j19GJVSTv7cpeQuuk26SA+/DRaKooEmdYHpbINZR/n3PxD8umrj16qMeoF7G&#10;4PgkjqHvy48SJx5qwiD8wRm8SyZjd1UJP/sASSjx5o/AHxoAEVYHSP88jBoBIuFA3EsD0eL16K07&#10;cAMvfdGOqBEM5EBXUhp8S2RfhKn3yJw8mao12Ke3kYwcSmbOVMwx43EWjMVfMAx/bh5/poszPYea&#10;UYeaNQJ38nhs20jU4Fai2GA398KUYdR9+GSqdy9HLNuFKDgIT2C91L0LRyE8gQwk0lfgSZSOsY5E&#10;TBiOFGIAthXotNKnhmPMBhwRYqe10n3FI4hHthEu7qT06TswhTy5q8/Ba8oT7SlhRILjSUAhrGRc&#10;XQe37zmCBzq8UW8e7v2+JaPKQqZNnVIKBIcpkEts70uOcsHvtiTvuuxR51efnvosV0xfSGgDxL4Y&#10;m5H0fH8J7sKd6NEuYmIT3rumkx0xmPLNG+j+xJ/I/Og0Br1uIra3RJI5Fcc5Hi1sbU8I4jjB7Oyk&#10;d8Um3Oc24lgDqsYi0QabpL0BhDYlQCQGQovtitGt9WR//FZkYtArN+EesQfd9DjCPo+rdyCjvVjT&#10;izHV2vntImUW3KFE7jC0mIKqzEevHgsNQ/DHNFP68p8In1iLGpxD+ApZSwPxBCIQCEekZ7wQCGOJ&#10;Yg2NBVRzE2rmGNSk4Tiei6oBO0KvgvAmyPgUV7YTf/cpwvVdBOdOInjf0eBYKj96mt5fLCH7tQUM&#10;fst0RDlJgS0n4drdU3jrY2fwldn6I1+Ykv1R6QDvmCM4PEbvpXxgPYUAgvMfiu6/tz05bvMp1zKq&#10;qY/2/1hD9Z6V5L5/PtFnFqKXbUMMrkes70FLh7pfnE72zPGU93eQcTMot4JRk5H+mzCkoIeONH2L&#10;18GDS1E9JYS0UO8jfAeh0vPdao2JLVQNogomMthKguoKCQsNmPPnUfc6B2Wux4prENE6ZBQjDuwx&#10;EH+hvlA7y61S6EwrhnORztupLjmCyvVPEGzdiylIZF6m8YUvISMQnkQqiZWCRFhkZJGlmKQUIyuG&#10;sLmAf/rRZOaPRyiRIpP6ZmT0LNbPkiiZ1uDJUP79Ciqff4SkLyR45wxyH59HtlHVCB9pkFOKM8x6&#10;5AJ6GfzwitMzJ9f70ib9dIRD4Fcd1OgV+0KAkBGCZzurc4+6L3niTSPWqOvm3IuOFL1P7yU4upX4&#10;5tWUvv8s2bsvwhmaQW2vUP3Hhyit3UPzg5fhNzqYKAbrIoI3IVQbGig9u5nw5qfwd3Uicw6iEGBy&#10;QCBxPafGMAUSja5aqNbSqt4wVaw4bjbZsyRe/S+wxZtw9E6QYIVEWoVNk/FaPe5ljF4DaASixqSx&#10;pHQ2F5k5DxN+kr5Frei7FhH09GGbvDR9zIAIJNJ1QYpaXm6wVY0JDbpikN0JphoTT22l8K5TCJoL&#10;WNuDrf4aTA/Wc6ncv4vS1x9ErulBXDKR3Cfm4Y9vhjBGJglCpE9vBCgn4atr5/LF50+oXH+yPe2c&#10;4bkn+rflkMMVyHmhHLjRgpt3hacTC/W2UVvAhgihqD9hGE6dg7l3G8GZE8kMzeFWJAzP4l51Om4c&#10;U1m9B6FcpI3AmQ60YYDuhSvRV95OZnsnIuOnnSMuSCVxnDRSlhkBmTRaFp5FOBbihLBtBMHHz6Tx&#10;LQ/j+6eh+v4dl51pEipTciFCI+zBu4mEEVgrsRLijgJhkifJBui9AWbXzWhzJvmT/53CZ+Zh5kxH&#10;xDFWGoSbBpQ2YxAZgfQluALrCpACTwiUrxAZl+DpLfT9+z0kYYwR9eAci7QW4Up6Ht+EaKkjuPvN&#10;NF51DtkxeWSlgtS61uiRloExFozhoiHryKiezH+ur14UYlNc6RBJNgc1upUKKxVSKcqJaPjNtsxb&#10;JzZ2cWLTNrAeRhlMYlC4yDGNxHevJN5dRWYkSqZECeME+IPqsKYXIRoR7jFYBdHuHsQvH8MVDkng&#10;pSu6nwUqwEqBUBLpKfAV2gEpBDo2RHOn0/D+Kbhj3oPo/hgq3oeoCQsIKw4wtE3d50GtLpBeTNjj&#10;sO+NjZQvaKH7XUOonNRKx9eH48oYp/f7OPlzyV4eIS45C2El1qQBmnUl+Cp9ViURIg2pUp2CNF6x&#10;dRn853dQenRd+sKdWSRqJBQrtHzuOJp//3oyRzUgy1Wopiw5ISwmkOjAS/EGIbFaMaWunZOGt/Nw&#10;p3vGll6dlRpMfBiNXvLSO3Lh2Z5o4rZePfG81q3k/SJoD8dajPCxtop81ySMge7jr6byvWep3rSd&#10;0mU3oqa14E9sQlQNxjkaK5sQQOnJNdieMonv4WiJIW0/sdammL+1GG0wcYKNE2RsCZMK8sS55C+u&#10;gDwL1XsnFjet/EggCxQsFIA6Cxn7Mv1DB/SxZyzUS3ACyEky4yX5Zz0KtwUQJOQ+UcH6Fpn3EGY1&#10;4bpLcCbehXrTGWilMHGITTQ2StJnrVGc7EAZVtSqdBYjQezqQgNSuAhnbgprCoFING4pLSwRCMgG&#10;GMehtLid8h2bEQi0ijDGAwlvGLyOSimectfOcJ7rgDlEeutBvzyvU+hHKclN24qXYLU8dfB2SAKs&#10;awm7Yjo+cAv1H56Lf8p4xJ8uIv7OUso/eZo4jPDPHE/uGycgbQXEIKyaRmLAkeDiYbREmgRhnBTV&#10;sKTMFW2xsU3hTptgjcSUQty5p+Ad9zyq63IE7VglUcZAVhFW8yy6T7JipSEMBUFOcNTsmGPmJ2DS&#10;dmNh0l8jvJSn9+ijAQsX1rF2dY4dHb3UI5g9qMrxUjF2dobW6wqEx1u6n/XhsQz6+SqM/zx1f+rC&#10;e/170LfdiyhZjIoQxoXYIBKD1bXbgrYCZSTaSsSIxnRBGBDOJIRuA70VbRUEBi19kpUdFBduwLlv&#10;F5VHt+PMbsJbMAI/cJHCgHZ5fetGPpE9UT7Uqc/5ICz05WE0upD92Z/1Hu7xz2irb+fEhu1pIi0s&#10;KuMgczl6vvQEjfks7sQG/B+ejts7j7hUpNAyGG0SbFjGehORohFHpBQkb944yr9fgqpGxIUER6fc&#10;c2ILqtaAZBKMkikP7ahZqOM2IHvfgVW92P7MPpPlT7c08u8/dli6NiKJBEp4aKPxfLjwHPiXL/Yy&#10;bGQvpg+kK9i+K8eXv9bEXXcboiq4fgklXbSEx13Lr0xM6zLJBc/6XHxDE427NUL4iMRBDAXJZ1Ft&#10;EnvKW7F33ofxFNKE6fNHYCOLjVMBC2FA9laIprdSd8IUVL/rFwrUVKzZhPSzdN+9lup3luBs7MLt&#10;hnhSIw03nY+c3oIMLLL2zjGKIX6R2U37Wdw+5NRrd5cC31XV9w4KDo9732UF+4Tgie5wxrKOaNyx&#10;hQ4yThWsQmiDW5cl8+apeFVD3/nXs3feLym96w7M0/sotDQgoxiZaCw5rJqWwpJCIi34rQV485GY&#10;UgyRAg02sZhQYysWE1pM1aA6q4StbQQng1N6J4JerFAoqyCT51vfbeTyD7osX6MoeA6NBZdCIaah&#10;TuIHlhtug7Nf18DNtwxF1rvsa8/zlssauPUWQ+BZ6uolQUbheg4ZV1MnBI6V7C3G/Fsc844+zfo6&#10;j1ymAq7BdkqUcUjKn8OZ/ijxUUcjOyJ01WIrGqoWG6WVOxFb6KkStTWR/chpSCc9wkQK3yOcySAG&#10;IVSEiCwM8sn/57nI687AVIs4s4fjD87h+n66+AcYnZI3Dt1IX9kbuXJ3dZAu68O30wMTk5WCJbvN&#10;OF0VmfNbd4JUGKER1odKlfrT29AnjaK0bDfO4/sx922mctEfiL5zKvWXT0eWKuBMADEcm9IRB9C0&#10;+vOPpE9YzHVPkRTBz3opURGLNAYpDaHvkTtzKth3ovROkAJHW8gJ7rqrwHd/4JILNFL1F08GanQo&#10;KyjkLfu7Ej7wQUncN5htOzXLV1maG/rTNV0TB4vTP+0LWHBGaNZLwVdkxK9UFj9Torw1IFhRwJ/W&#10;BX2fJLvgboprRuBs24ZRDiKymMTi98aUtUYcO5bs247Ha85jaqIZErDCYEUW5GQoPUz+deNpOH8i&#10;QgkqGKIfPEt422bK9Ybk9g3kPzufYHQ9tiaRMqdpJ8h4ULXqHnVcXWbHYTP6ICddXeticyRZxdGN&#10;m0GnpERDlJ5TRuNkHQrHjMAeM4Lkk8dgPnAX9ratcPksjJAgptR+kRjgHvcH1/XnHUV16igqNz5N&#10;ddUOZI9G+g7Wl5gkhgvm4w/7Fabv7jRCt7WGiijDL35h0UmICFKs29ai3rQ1OeWVlctFskEBqwyf&#10;+6pHxoP6+iitv9kDmG/aIpV4UbiHFeQRLDaCxaWYU49S9E2tonyLtA6WnTjys/hn/Bz9w12QJCSR&#10;QQhBdcwggovmkJ3ahqiRN7W0uAeIIUnAuEcg9CLcpILVLnFviF7ageiKKP7jXbjZPMnMfNrfZtLv&#10;1dJjbNBNQ6bK6qJ79qqO8q0zGvKHq62pirG27rG9yTmD/V6GuFW09bBCITPQc/VKkl8/R+GSuei5&#10;BTJTWxHZhKivF9maARIEeXBG1yCvmpRb7aWq2nvPjGkh+KdziDa3U1m0jmh7J3JXBzQ0U5hfQpe+&#10;C0akxAos+LD8eYfHnxFMHNfC7t2dFItFMpkMcZzgOA7VapUgcDnv/NNY/PRyenp6sGFCXwiOY7FW&#10;oLUmSTSe55HL5+nt7cXz3LQDdQC+szhG0psV2NmahjcUccaXIAKsi67cgTfuPoozJyA3bEZPaqXh&#10;uMnoCUPRe3sp3bESs3IvlY17oRqRaR2GPfUI6k4ag3AMQrRiaISgm/KqPjouuB6vV+DMH0zw7uPJ&#10;njUeOSKHl4BNdPpYiaAlSDixcQt37J48oaHgHz73jlVs6Y0a1naJUSe1dFDnxSSxj3bSSDjT1kA0&#10;dhC931+I2V8hnjIYp5DDLN9J7rZLcBJBorIY24gVqXJE34q9FB9ZTb4jQjqKcrOHN3komVkjcUa3&#10;0DC6JU3ZunqIEh/rfxJV7QDh1UoxFiR0dQmKfZIrrvgslXLE0mXLmTPnaH7609+yaeNWjj3uSC6+&#10;+BwWnHAil1x8OY88toiC76GkpFqJKVeLDB8+lJYhLSxfvor3fuBt3HffIyxZvJK6fBbpyrSYgcVU&#10;ofQPPeS+1oVNkhT7R4BQOBbi6g/IXXYHqDnkXJfS7i7MN++iunAjsqOKQuIqhTQW82w7yU3P0vGu&#10;I6n/3Ok4IoNQIyDeizcoQ90njkedMJLs1BFYIoQukyiXyEZIU8v7AYiY1dDLrTuzU36ze//Qswa3&#10;7jksRo+Ez+7EDqskOjO3ZS8IByUijHGgLMkuGE5wyljy+/qoProZ83w77K6Q+fDp5I5sxoZlpDMj&#10;xdeFpPNnTxJ/bxFuJSTxJFophDAk0tI9polg7ijUGybhTh+B09SA0ptwin9AGIWVtkY9tqAFhWyR&#10;MxYcy7HHTsPxMpxx9vFAwoIFs4jCEpl8Uz/awEknzeO+Bx6hPpNw4gIHoU6ieXA9p59xLAuOP4qV&#10;y9cwbcYkLnvrOfz0J7/j3vsX07G/g2q5SuD7GGvpGeSCA6JkXgTiCyRO/Cw6eBjkpRRvWUL1F0/h&#10;7y+SqctghuUOwIYsIrH4oU94zfMUj2mj4eSJoEYhqs/i1AsKH5hN1Fmk7wv3ET61i2oppm5iI95n&#10;5xOMzZFEBmVTXzkyKEEcNk1x3WHAnsMSvXfqvtz2ajIBoZwJ2U4QCRYHRxvwNNHuiPDejcRhRO6i&#10;aRS+ejL+z8/GPWUoKtQIEgSj0RKKd67EXvkwql4h23KI1gzeMA/ZGuAMzhB0FjG/f57w3TfT/ZGb&#10;CbdVkdwEph0rVI10rNMXnlgGjWjhs198K47XADpM2RA6RjkJmXxApdzDlg1bsXGV915+IcccO5t8&#10;XZk3vL6b44+fw5f/9aPcd9cjaBMx6+iZOMqihOFLX/kYD9z/UxY+dDUf/PAb0+bIxBIIU+NAD/S6&#10;IKzA4qT1GvMzwuc3E377AYJIY4YXsPUKlRWIvETkBTYHJieI6wSyQaJW7aqViRsRuEglqewv0/3G&#10;O0h+tRgxuUD2/AlEy/bR9w93oHsESoqaZpLkiEw3qMR9pugec9gQuSV7NEv2JgKb0OAbMAYjFMIz&#10;VEohPZf+ga6Lbqb73BupbumktGgL3a+7jupPV0M2wNoAo+rTM/zJzci8iywIZEZi8xKbk6iMRGQl&#10;pkFhRmQReYlctIlk7xbQ12MVCBm/GFmzIJ2TOOrI04ESO3bu430f+io7d7dTTqCnqlm/cRcf/cQ3&#10;6eqp4voOP/i3z/P+D72Pn/yikVI5wfcF848/ip17eujt68QKl6v+4w+sW7OOQn0Do44Yzj9/4Ytc&#10;eMHZdJciPN++SKEqde8JQqRFESdchNfahR3ThsxJVCCwOQk5hcwqZNZBZB1Etvb3nPNCu5RoBpHB&#10;eD7JA5tw13SRefAyhvzgHFo+M5+Ge9+K6q5SuW8ryvPTGoaRjM310RSUeKLdFA6b0Ydk3fHdRkxD&#10;Woa5PWAsCo31fZzHO1Chof7Jy5BtBSrvuIe+829E9Gmyp0+AJMSKHMgcBtICRN5BZFMjq4xEZBSi&#10;Rk+WGQcnUGnlavwwnPHtEC9NO5/7Q/0DjF7nPcje9nsARV0+4MxT5+Pn8nRs20vntl1MnNTGz3/2&#10;FRoaPNAREyfM5ILzj6Uu34UU7SA8znvDWTQWPDApTeSLX3g/k6e0ATFdHd1c87tf8chja3ndGfCe&#10;d/RBMXkJqNsvKyoQugJDnsc/fjhGCqgxcMkoyAhsIFIGUEYiAolyIWnO1JQss1jVmHbPdBn8SY0E&#10;E4dgwxgb9+E0OSTNGapbdmL6eXzCMsTvpS5jGOKoMYfN6JvKau6Gijgp6/Uy2IsAD1Hr7+hdugc9&#10;tp781Da8uoCws4fsNefRfO/FONPr0gcWdUibIkWVwTnijEEFskZ/kpA94M6kt3ANZsYRuPWbINLY&#10;l+vatJJctp1Avo99O56mrmkYF150HvHzy7FPPoe69wl6Fy9jyNCGlH9PPds3/xal38d11/Rwyetv&#10;pn3PWkAjOjrZ84vb6FyxDsdTSCTgUDad/Pg/vsue9m388xcjVCZVrRR/oXkTAcregTduEMK3iIxT&#10;K8FKyDuQV4isSOlVPkR1AjV+aK1rRqFlE8qGOBN8isv3UbpjLSaxJCVB8dr1sL6d7PwxYGOEBW1d&#10;MsowPOhjT9XOPmzR+/JqKHdXrBrqVWl2owE0KEaiV+5CdYb0PbQKs7lI7kvHkz1jCsJWUZUwTa1E&#10;I1Z4KMCdPZzwgWUIX2GdFFe3B3K1DUgNNpTkprcgxDUDIM7LthIbh6b6Ct2lr1Pq+Q65+mk0Tx5H&#10;x7ItKGOpnzwRi0bILF17f01z8zfIFkrook9Dwwa6u9/B7uLPaWo5gqbxI6gbOQKrFagCpaib+MFr&#10;+fXQDF3HCmaPC0lw0pkAL7cGhU3DjXgTYohLkg3wPAGBQLhgHYE0YBKFEqDjGDm1FX/GqAOQizxU&#10;YrwTx+O9cw/Ft9xGPKKOpGqIu8pkP3Q03nEjoFwF6aasImtpcjW9oScPn9F37aOj3GhH5cBXJq3p&#10;ilTdwzQEiMX7CC/5I0JKyl94lNKPn8eZ1kTuGyeSc0GIDDVSKJm5YzGThqJ3diB9NxWGkE6tJArW&#10;aKw26bnXIhDJ2hRj+QtVUZmN2LptJL/77TT27H2UM86CM08fxrCPXNRPcWXPps1c/ev9bNqykXzd&#10;JYwd08O7/+F+/EyJTG4/3b/7F4pzvkLj+WeiTBFsldLiZRS//hMGPbAc3zZwhIzpfKyezNcCCid2&#10;YUt/Xqntl/u3uhNnsELUZxBu2osvfMCRSJMWvmOlkWWNOmEyStUaLgSAC0Ygk5j6b5xA6aTh2KX7&#10;cZUimNNC4fg2RFTCCAfHiIGScUaZVNXkcBm9vddQThzq3BAhdRq9WvCiiGE/OIu4r0K8p4Lqjgl2&#10;Vel7bidaV3BVGvQJ5dd6ukE6EnHSBMx1TyB8laY/TloVtTbdKSIRqdxmXiHizrQw8aL5CTVeUwEe&#10;e2QGX/inC9i0ZwhePuLOZetovrWbGUcaJhzXS2fF5eGHCqxePRSneiHB6irippCOSsDn33oH5t0B&#10;DU/vY9PE7/HUeRex8JhjqMqQhvW9jDtiAePeMJ3he3bR2rWHlq3t+Bdoeq9soHB5N7aYgK4RNQaC&#10;OovQnVAoIRsCiCJMViAzClyZduNWE9zIUpnUQv28iTU4tp/k6aW0qzCmdPMa6uZPRJ09uaa1UIJq&#10;GWtVjUVT69wVlkBEA9Iqh8XoxTBLbFS6yzH9qDFCCfoe34wcXE9hciPWpts5uHgsymhsNSYtM4mB&#10;/nUL5E+aSt/TG6CjG5l1sJ5MpT6NScWcQ1CRQroWRCUN4g4wuEEhM4ZFj03hA59/D92tk9CnFega&#10;00a5PssmBIuFgY0GlEswxUHPFmAS+hJD84MruOWmGbzl1nXEnRm+8bn38afRr6PXA1vyU5RtxJHQ&#10;JmoK0DHZpMixnct586O3cPa370TsMzifLuNWExx7gGKVAGti8KuIIMAmfQgn7aWTGQlxuvqFCXGm&#10;tKE8NwUpa1QAXSvCKCegcvUKok88TnDJONzXTyQ4fgQyE5DEGh2nfbP9gYQr9CFLjh70LCiHMcYY&#10;nH4Od211Cceh8pUnKf9hNYhMSj5EIEl10AcEhGr8O2nTDyQ9F+e8I9E5BzJO6v6yaduRzDhpcOfb&#10;lOqM+LPzXAaGTWvG8+mPvImO0ZPY+eGT2HfCTEqDCmgfhGNwpEEGORxPESmFSQw2TnViOk+eRseQ&#10;MdyYPYnXf/WHXDPrUnoyPiN7Ojlj3RPQ4NYAFIOoVCHSlG2OB5oX8J43/xtv/sLVrLhpDsn3M2nK&#10;Kc2Lojlb4wQoUvaOtKQbotbLbhAY5WB29aROU6RlBNvf9mwsQhrq/vh65JvHU/31cipvu4U9b7iR&#10;jp8/j+0UuDJ5ETjkAIdq9YPu9H616gMTFQtEDjhNPqzuoXjbGpK+KkkSYyLQEpreMA4vf4BbfiFa&#10;QeUCtKcwGYUMxAuyYlGtEFMVmH6K6sCEBUAZqpUm/uUbF7KvrxmnWsQWY3xTRWIp6ZSVivQ5bt3j&#10;zNy+lm3NrextyvPc4Llgewn9wUyas4/b6o5lQ/0UnFJE4hnqKh3M3PocPUGeukoHy9omszczOPVW&#10;Bo4P9uHHLoubJhI1NRN/uw7bBoVL4vSM7/94QmKMJIliHGMxcYKogtY2fTGhRaIQz2+lOn0jmSPH&#10;Dqh9iNq0CRlDvi5HMjZLdf4wcr+6APOlxzHvvY/wts1kbr0QVTWkrkOgsRyq5ORBd3ouU0E5mtiK&#10;gS8VSDzjkNS7JA9up/SpB4j+9Un4+hLklc9g/+MZqmFqLCGKL+j21J6rtGg5SI10BdKTiFzaPqzc&#10;lGeGAhkprMrViIEqHamVVVx//XE88UwbmaxhTr7Kj4Zt4fHRm7ivbSNHBxF4Wc5c8xCnrnqc6+ee&#10;y5iOXXz+9l+hHInRBRAJYyurGdW7LPWrToi0ELt5zlj5JIP7OvGM5ZN3/ZjARGBdTsh08r7GTn47&#10;egdLvUeZtnkxjpCEX66nb3OByHNJbAAYpMohK3WYvl4IDbZisKUE21v7s5Jg4gS3mhA/vCbVvpEp&#10;w0aYtAgUOxqJS5IYZHuV0lcfwzywDjO1lfIxTWkxaKAgZEleImv+397pTVmHjIG+2K3RPWrzTWSC&#10;2yeJL26j8TunIUqpTEkioU67mIKFOMY64UAsoIFw+37kpr34btqvlkqLqdouMVgEwhhkyWLkBIRd&#10;gpUaJHTsauQ31x+HDAyDGzP87ENDaK7vZGvJZUnJokmVmo5eu4zfnPoG2utH8J8nvomWvnasjUiU&#10;D0YR2TyNxT21vm6FUIpcNeaBKUdx+9xzABjVuYOjNy3l8YlzOa2gmeSFuLrKsMnj6HzjOdif3oDd&#10;U0/8k4DMlWVUmDJXtTsIvcNCdwXrO1DR2NgiZNqVYxONDi1Sutjnt1FauY3c1FraJspIZSARdH77&#10;MfTPVqL6NLa1A++LJ5A/ZyKyWSCrCVq80A9UNT4HjJ/67+/0MUMaqfMk3aEiOmAMlUURNkClweJl&#10;PVS9g6p3cAsS0WhwbVoGtaaKtZr+dRk/tRavN0TLGhcuTrDVGBvGaJ02TglriXb2gZzLwMGXNdzz&#10;4Bw276wnIwxBVlPIONhE0xWHDM171Lupd+nLObTt7gRfMKRjB0N69mGEM7D4yn6Olr6dqXKUBS0M&#10;kSMY2tUDSQzG0lLqosvPM8aPGa9KNImEgnVIXIkK+0ikg8zGqIez6C4FjkkZyu5Q9B6L6k2wkUGU&#10;LJQsts9g+zQUDaICNrZQSbDPbh9o0TKimNLEOiNKd6wm//bpePdeSNPNl9Dwjqmoeo0M43TmzQHH&#10;X0U7SJkcvp0+r74gnm8P5eoeh87YZ6gXgU2QlYjB/3pCSpCohAM6ptKmqUvKBw2w7EdQwQo3JTpu&#10;aMcKiYlrXSpGIhRpC3KiIaq5uPU7cMOJeCoVFaaquOPOqbiuRQpLZ6lIe9XS2myZqD2WJSF7Qw0J&#10;3Hb0G3j3w9cyoX0do3btprOuHkGCQqAN9AV5Goq7UDqurXlDxfMoVIt8/J4f4ZiEHbnBrGybxKiS&#10;Zeig3YwJDGEi6f3VnSQ33YUb+KAFSSJBy5qHAinmYreUoGIwQS3FjWxN+ixd0CmNCmwi0Ova0w1h&#10;QeoQa1zcJmi95VJUUwZrIgjDGg6QunEpLdZqNC4Okp7YIeeFwGEiUYzL2s6xWbHvyf31dEQOQ70+&#10;LB7CapymoF854ECUYkAOKBW6j8BUkKqOeG8XZkc7uApRtQib9qYdmKcTWUgE3s4ObOdcRH0r2J10&#10;d2XYvrMR6WmUcOnptHzh+1t451vGkB3m88fePBsTF89W2dzYynfP/CBtHZu4edY5VL0AaxMwPghD&#10;2WnCi6pIUyQSWUgk25uG8PF3/CvDu/eidJV1LZMglFBYyvCWH4M7hHDfWuLrNuC0B5hsAMUEc2EJ&#10;NShKGbEO2OJZVBZtxtUgKiZVt5BpgDcg5xIbbGyRVUG8p4jWCY5KMLYTaQWiXy+nXB1Qjh8IjGot&#10;3FaAlDGxhZ1RgaFZuf6w7fRmVXlkrM9Q4uDMXXE9U0UXGoVjkxcb+8+bnGuqARprigg1BNNXQZUi&#10;yGXTiNYaZAxGpDx3YzQiAhELTHcRFlWJL7wUr+97ZDJV6vO97O4YjAlCEhHw/Iqt/Hzfdn5b/WAN&#10;lm1I441E0aFcOobPTNk2RoKuzVVDUnGbkFoihMtMr4vAVlmVNNBnCqwblAE0JpLUO338ZmgX44uX&#10;kySN5P0Qc/U16AfuRCzU6Mma+k+HyCg1pvQmU9zail2xHEfFGHyMazHKIoUZkDrRxiIii+jRiMk5&#10;lHKwdj/QmXoeyyu821qGbmF3VKC77CL8ylJoPDxGr/N07+g6pwup6AjTOqDUtd5rcfDHSgslEcLu&#10;xDIWUZdLBQfCJF35Op2h1897s1pgtMErRURJQqgVUlyIY7+PX0h4z+VL+Ow/H0GlJBk9Yj9f+Zfr&#10;yM0axtpH30lJweDsfUwM1jGxaR+j/T7qVA9FDBs6xvJo17FsC8exhRa6/EaemHQhP29bwSWuhyOK&#10;LE26+WZHE3/saQCdJe/18rthuznRyRFriWPBRHnydZejPr4E+7HloJzUU8U1CFZcRnb8eMS3ParX&#10;PIVYuQMnBpuR4LloodK2h8SiehKqlRDv1DE4gNVdSFvFimy/BubBCU1IhDRsLtexP3I5ul7bw7bT&#10;h+cGl8fVhTtAs7VaD8JPAZjaBzio0WvFGaN3oABveAOVya24T2wkacmmAviqJhBiDE6YkIQxxdGD&#10;CN40n/ppbYhQY5wzoHIP55+5iLa27fR2BMyatYVCMINk50d5/IjdxKqEn9uOrP8V+Ftrj5aD0qlQ&#10;18rHczGh3US7WMWy0ffhed2cGs8nCV0UiqO8KjeO2MV/Zoq8e89IPlLfwbl1vZhIIZy4xs0ziDAH&#10;+85CNi+HWNY0Y2OMGkYcXkq8ex/eMSPJHNdGuGYPlXtWI57fSWnrflQxRui0OS0Z2YTzrqMonDMj&#10;7Xgx22tdGK/OdlZIIGZLqQ5Ch3cf4R4+916xFZt1ok0oWXx6/4g845ahrULKV1AlH1Aic5F2N4ku&#10;IlUe/x0L6K3E+Kt3oXWCVRLhSKzvkIwehDxpGoXhg6ks20zv1U9hs03Uff7TSPswNomZNXldKq5S&#10;nEq04wsY3YQrygRWQe9J6NIUxKBvYVUX7PscSTINlyqWBNdCK5LhOQ1N/0qyI4V6jXGwiURpwzsb&#10;OmnL7meS8kFbjBPX2DEHoIMme8B6TwEVUfdxen7Vg/PrW4jaBiFG1SOPG0Pd+xegfIfKjk7s9i5s&#10;ZDAFn8z4IciCn3a6kIDeBLjpa3tFJeMXNHS2hHWgMp37TO/iw2b0jMgwKef3TiiU9izubRpXihwC&#10;lcKJA1MZXr4BGjkQzBWxdivCTiUzuB73s+cTb9qL3NqeVuuG5fCOGEK1p4q5bSl933sY2dmLqzwS&#10;dlJ+/FzqTnkn9P0UGzsInWC63oATDUHInpQ/bgERIpIWbPs/I50Ik4zEFV21XZqep0YoRHkSlGeg&#10;nD3YcBpClBAywSKx1uFk18cQYy0oKwZEQfsxduFse6EQZGNsZjbxzjfCfQ/i5DKY/d3YnV3oRzbS&#10;/osnyJw/ndwbj8Id0TSgS1srK5JIAboDbHc6q25A8/YVnLuVIFxW9hQQTrQqm83tPGx5Ogiyruo8&#10;ZjCLtkcN7ItclIhSSY1XPWUkQZp+1acE11UEk1pRZ87AO3cG/qwx9N23ispHrkf8cSlBFOE15xBN&#10;Hm6dh73pGeKefwJ3LFak+ajVDViRDHDF+lMvZBnlNlIs+RCsAH8TwsoU0UMgLQiTRYoYkb8baYK0&#10;AdJKpLCIIAEnqZ2q6oUdbmvHmezFZB+pIYwhSIn2vk75+m145Sq2TqIKPrLJw2kKyBcjzH8souf9&#10;11De2P5nwa60AswaBGUOZW6TUZbuqssj7aNpLZQ3bunos4fN6CUiLDEz83IJVcuq3hEgLfIQ5oUL&#10;6yPjPVjRXXMs/cqqljjSdH3rLsy/P4yLxLZksPmUMiV8CXUeYn8H1VvbMcG/pS/fAvkH+pnzqV46&#10;IJVAFgKWbizyti8/x+b2HUgzsuYMddpYZn1w9oO7BupuRDT+J8qpILOSsrV8/edLWba2isqDPMDP&#10;Wnd7Ojkiuxj8jWlblwFb+BjVJ6chlixDNgYpQcQXCA+SDNi8Qg7KoDZ2U/rircSdRQbYX0IisAi9&#10;mpfoTL/SG8WhwqawkV2VLMc0+As/PHnw4UPkIgRVBNOaeBYZJXftHPlCAfjVaxlh6cbq9aTYRFqN&#10;Egj6fvYw6k+rcFrqcDIC5aXcMuurVOrTBxo99MIlFB+fjq3/GlaDzDwIhVvTOetOAyLw6K0YfnXd&#10;ft73L8+zeLVl05YcZAKk4yIdBykdrKxC0w8Q3iaEzFAq/IRN4U94ds1K/v2GrfzH9SEf/NYGbr6r&#10;h1h6SOVAsBL0UIS7E1l/NUILhNGY3IWUd3+a+LrHkFkPGVhEACIQqZasn8qRElicpgxqSxe91z6T&#10;Dg/RNhU1TnZizV6wLod6rehpBqu6ClI88uC2Q5vAcdAzvV47SCE4oTHz3Lh6vfHRnpaJ2giUOAT3&#10;LlI9N6ufQ8rpSBGAgGhbJ+7tq/AaM8R+gnAcjCfSJ1Iy3dTCIoXEcQTV3z9IteUduJNKON1fQzVf&#10;gWq8jTvvvIDf/GEsO/f1snVflVHDBW892WfZxgL1Tc+RE1OxuDQ1L2X42B+Bux5jsyy873wef/I8&#10;uiIfqgapAmbPqPLc+pj3f3MXJ923gyv++THaMkdi5CJs0w9B7UZoiHKvw/ZdRfSzx/HCPnTeTfvU&#10;7AsChf3IqBBpf7pTCBBPbSO5PEb5LsKAsU/XyBDiEMujkj/sGYdwzP7AybVvLB5GFWhZkyYMHFGc&#10;1xQ/fs2WuolPFodyXN3udEwmr+JhRaplSrIXK9cgnFmpw122ExNGRC0ejnKwnki1XJ1UvRlHIFRN&#10;+91AEEaEv1wIl38UNSGP6fk80n+eyUd24N93BqWds5gzfTATxuaAgD37I669rRkhqyB6cTiCk06Z&#10;w7nnbuThO87jlj9djptN0vq0rxHGZ9zIcdQHzzFj1mOcccYztI7dAuJWpAgxQmM0mLqLsb0/pPyz&#10;xbj790F9Flkbzi6MSVuPdD84ZVK8wqRv2ngSpxZYGrsdkaypSYEdgsGFpSd2eKq9hVnN8cNfPtrp&#10;M4foJQ66RHpdS69r0cpybmvwO0yGhbtHpAxGo2qTjl4+wkxPbklVCxLlIZXEJMvRtpKWPgYXcH2J&#10;kArrKnBSrTi8lDEqA4nsr7lnBKbBwzUlkp/dQc/iy9D116BNC6PbtnP1Vb/l9mt/xikn7aFUHEQY&#10;ujhORMZ1CBxNIBWWDA889EZ69o9mf1cLsUy5OFEiqYQeQpaYf+y9/OSq7/Ppz/2emVO24AqBFZV0&#10;moOR2Lp/Idx1Fb1XPYG3azumOYvIirShIWsx2VR8SHgCPBBuKqGilEqbMeePQXgOEo2NlyCEwTgu&#10;FS1JBBjr/EXza2HTziInYeHekewvBRzd7N/RAew4RPmRg6dsNfF4aeH0QcHq+my857b9bUM/P/4Z&#10;pErS1M2al1k7KcomXcFnF21mfSnhyqOHMqVxM0myHNy5BEeNoHPeSPyl29F5F8cR6dHmkcqBuhLr&#10;ihQHshalNUgft5Rgrr6D8qZj8c9/COF9Fop3Mbx1Oe9++9d4+OFLeHbxfHZ3DU/hUdMIsorRmkmT&#10;1pDN9HHSgvvZvHMOlVBQVygy4YhnmTd3IS1DtkGSYPpcrBAoG2EN6MxMTPBVkkdnkPzxHgJTwtZn&#10;cdzUsMj0GLIWpEqh1/4ytNQaXS0RH9dGw6VHprs83oojVrM9ivjiU5spxjF/OGESxiZpceWlIIiV&#10;6VgDmYA1/H7fFPDU5tcPCx7PmUMfrndwFejSAf/nwtuX9vzht+u5+JGTb2NB0zoSXY9jo5c93jUu&#10;yk24cWuRSx59jpyX5RdzRvKm0ePQzmUIUU/UWaTyo7uxa/ag6nxETtWCITeN3l2JdWpa7IlGhhIT&#10;akQ5Ie6qIEe0IS+eTjD1UUR4BU51OXhQKudZtfZYdu0aQ1jJICW0Dt7BkUfdS+CW05gizpHEAX6u&#10;B6WqWC0RSYoQGmpYudOKLXyE6u43Ev1xF3Lp85DzkRkXsg7CT6VLpUoBnNiIdD5bNcaWE0xPnLZz&#10;HzeBzMXH4GR8MAlOch1PtS/jzYu2sbmnh68cOY4vTBmOSczLut70mSxKRuyoZDnqgbcwoj73gz+e&#10;Vvg4QmIsjD4EcuRBjV4+4LDISrhrb+mcc+63d3x84nN8f+aD2EgOVJD+vOQikBiQHm96cg03bN1D&#10;Xnrcfcpojht8NlqegVBgKhHVR9YRP7oSp6+POAdO3sPNuRhfIF2RtsSHKQFBVAyilOq06WKMSQRi&#10;1mT8cwbjjn4YN/oNkiVAZSB9p6Y1TEWltKX+Y7SfoKZ1ykARFum4aDkG67yDpHg+ldtjzFPP4Rar&#10;2EYf5YPMOpicQvk1mVC/RgeMLEkxQpQThPBIJraRnTcJt21Q2gNvBUovYWvPHzn5gVVsroRMr6/j&#10;6TNnE9jkoIGRFgblaK7aOIMPLj4r/srM8Nj3z6hfUqypB4525OFx71bEB3Sqw3EtzqMzWsrP/XL7&#10;hNmfnfAMQ9y+WvplXiZYqOW50vKWUYO5Ycduiho+//wuFp7yJMI9AmEnIDMe/pnTECdMxK7ahrty&#10;C6bUQ5KU8R2FzrgDChEy0VgpsCrF7ZWvcDTY+5+jvLmF+u9dTijfiu1chRq2EHgcJ96EjXYgdFcK&#10;Kkn9AkxswYgMIjsS640EeSRRz7ko/0iUlydcvBquuxdvcB02V+tuEalOnBRgHYn1FCIjkdqmKlOj&#10;huBPm4BzxBAy2Qyq1napEGD2g1nIt1fsZHMlAgLePW44gVOjvB00+FIkYcDVW6cQ5MzSU47IrezV&#10;okZlO4xnelb3vViOxBF9724TP//Y4uxP/nP7RD4z4SlE/Aonik44rjnLiKCOHWGZRzpC7t3bxVmt&#10;96DlEKSox7HgZFz0UWPhqLHE1YjkmeXEq9al4rrmJePCDihEWWUxvsUf0UQioXLDSsLfPkn21HmI&#10;aefgjCkgR7TjZLeB6AVZTB2myWLJY6rDMbuGYTdqko19VBauwJylGPyu43BmtGFGDoGwiEANsFz6&#10;ByP2k36N1khj0YFPcMZxOA25VFDIghGpz7M2Rum72NLXw/W7iuA5YKrMb3J5xVFMWITU3NvZyuL9&#10;w3j/1PiGmXV+tUTMC7iOe3iMHooXszEcC5e22ZuuXFv57Pc3TBn1nhGr0nYnKwfiN3NAfi4QCCNp&#10;zrrMrq9nx94K2Jg/7erjrOHdEN+J8S5GCIkkbfA3AtzAw5k5icqaLYhSiEBhdCrwnxIIa4RxaxAW&#10;YmvwZwxK2a3XLSYXaewDS7CPCcqNWZyWRrymBky2iThQKScytqhSRNK7j3j/KryOKqJqyEdQ/s1i&#10;KpNb8Y8ZjZ0+DB5bA9k0BzdWoExtzkuSQERq8DjBDG3BqU8NLizpjJh+s4UPI9RG7t9doiupIETA&#10;kMChLZ9LhwaR6sT2J8HSHlBGxaKt5NurjwRPr39HW3BNHsGhQzqvImVzlfOiWwiHIYG/761jKvfv&#10;7R7Gr7eNBzeqcbxqLDST0qakVKkEZ+1TDA1kmr9Kh7U11ybMakRyb4qPD+T0KVXMFHLIkcMwvRG2&#10;qqFKqtYUGYhrLVbaQmJwAh939jhKVy/C39+HrfOwjT6iKSDjgVvswuzagt26FrVhBWrdCsSm1Zid&#10;m5A9+wmkRTW40OSTNLi4xlK9+jEs4J4/GxyFTFJJUZmkKljEqQI1VYOtWFRR444eXpNUsQN9eMJK&#10;bPwMQj8GIuDx/ftBpIqTE/N1DPYyYE363kQ6HqC/mcgIibAxOFXu7TiCR/YcwUUjnF8f0xTsjlEI&#10;nIH7sBk9TvSf3dokfGRUw4/q6or7f7DtSDrDDMhU8Sitfwg6TMhT+7rp0gbhuSAlDX5NWM26bCzF&#10;9EQJkgwifA4TP/oSgMKksdek0eiqxZRMKgIcpo0LxNQGpVkohsjZbTjNefRDG5GFbNoy5b4gxC8y&#10;LiLvoOo9nMYMTlMW1RCg6j3Iu9iMStFAl1Tftc5HrNxP9Ng6MqNbCOeNg74o5a/HpCXSSGOrFlM2&#10;UEyoOB5y7PC0Pn7AOWuSNRA+kI7nTAQ7dcrChYRRuf6pUooy8My+brZWelNg6sDsV9RxxeqZ4Jod&#10;Hxwrr0mnQEeIA+7DZvREij+7K8DwOu+5j0/xvrmtq4EfbZ4NTkQy4JcStpXh/IXPM/HuJXz66U3s&#10;7i1T59Ya16Shs1ymt1IBaRDSIpMHMfFTNR5ZSpyTQKZtGHZkK3RWifv15WqSXUZbCDWxJ3EvnUu4&#10;ZBtmZ086sMdJuWZCpbm/yQAZic0IbF5ATRDB5FLddlwBysXW5rNI16IwhE9sAaBw6TEkTTmoRiQm&#10;ndRINU0QTMVS7aniz56KqMvWOGymFs6sx8a3ImUFhMFYwf7+GZoWGjyfnqrmK0s3MePe5znx3qd4&#10;dl8p1ZwVtTGAjuH6bSN5aO9QXj8q+eUpQ7JbtHVqs+BfuA+b0TM2ftkbG/OpMfJXo5v0sm9uOIp1&#10;3YNwlMbImES7zK73ePDc45hWyPOd1RuZf/9SbttWSmW8laEn0mzs658YLNMqU3Q3Jn4Ie4D4mAQy&#10;pxxFJB2c7ghbTV2qSCxO1aCLZXjjHPyRg4if3ILQBuuIWqeLBFWL9B2JDBQq4+BkXFTOQWUVjp9O&#10;W5SuTOXEpEBImR7GWQ+7ZAemVMEfVo///lOw1uD2ROjEQGiQFY2zv4QYMQT/+FQ2TVowSEy8ChHd&#10;gLLVGuIEeyPDzmJ1AGp+cm+JE+59ji89uwOHkD+dPZ8L2kZgk3LKfLUOXUmGr6w9hkzgbLhiav4q&#10;tEDEAvmS+7AZXVF82RvTR8Gt9nx9uvlJteTwxbXHgEhQNt3JmoipeYe7T5zM28YOZ0spYXGpJ50h&#10;ZgUYh3VhnBqGfsN7iOgRiO9OqcL9wePwZryLF6TtuJ1lRG8IXRWiagSXHkPhDXMQgLs/REonJSLI&#10;1ICpNKNEKIl20nEcMqMQeScdwOvVQllV6x6UtQUjBNaRyL1ldHsRAfiz2gg+cT7VYU2Yngq2u0Kl&#10;p0R1/DAybzsF6ToDCtYiegbiG9NYRTjptlaKZzv2s78aoQQ4wuXZng6WdRY5ZVSex0+bx8mD82hC&#10;jPTSOfNOxA/Wz2NNZyOfmWCvmJB399okQdg/vw9byoZqOOh/v3mk/O11bd2vv2Hb2LMvGjaeS0au&#10;h9hN695a4qmEX82bRGe8gjt39SB8gTQG42ge2d3Be8emdeC09bZm/HgR2vYh3HMQMgfWkjlqDKI+&#10;S/LoGtSuHpLmPO6xY6mbeUQN/WNASbF/YI61Gpu2EtY8R0rW1KIGc6Za47VUsBaQ9P9fbXK6NmC0&#10;GWjfzMwciTv+IirPbEB1lJAteTJzxiF9J21WJMEkDyCTpwcWQD/LRkrFku5S+iQi1W7XVjK1OcON&#10;86bRGAiIDBIPg0U4Cc/1DOFrayczZVBy4z9OqrsaCfovqP86h8vorzRKWwhT/ub07Bcf2l89+tOr&#10;jmtZ0LyfoX47sS2kdCojcJXmiqNG80zncvbHYJ0YrMcd+7rZ0RMzIm9Sl97ftSFcZLwCbfcinTOQ&#10;agLCWrxxQ/DHDR1wTWIA9KgFnQWJNgme9V6wIXYgynfimCQy2CQCaXG0INFgB9KvfitbpBWpTm29&#10;h23MvYh9LrIudSdMHhjfrfoZa2YPJrkLmWwamKmezoITWGlIqgm37+kD4WJsXONBWr43cyyNOQdi&#10;XQvaEhQxkcnwj8+dgDb57d+Zar9Y5zpJ9b+8ew/BvRsRH/TWxExtcJ/51jR9xdauJj6+YgFWBKk0&#10;Ro0jYrVman2OS0Y1Y3Wcsk6kpTtKuGlnFzgBRqu0ka+2y6zM4CS92PBGdHwv1pZxX8IvEf1i0f0H&#10;xLFtJFajolR2W2hTS+l0WsLtDbFVRTR5AsmxR1NuaiHqSbB9UdpsaGqrvLYIot4S0clj8RtfjFXI&#10;WrYo+xec1Zj4UUz4O1S8Dcik9Dlh0z81SOHzQEeJZzr6wEuwVmCThLNaWzhjSD0kyQvgtQUcwddW&#10;z+LhfaP4+Pjo62ePzK2uHIBJvdx9KNdBR3RJK5E4B70RgqMb3OdWlMsz/rClZWJzEDJv8DZMEmBk&#10;bdK4UPTqmJu2dmIdNbCrt/f18fbRQ8hIWesEEWgcjEzFfYWQCLMJqzdhySFV08AoqgF+eG0LeqNb&#10;qHaVsMt3Y22CJYEkbarUTRncOVPwzj+G/IxxBK0tuFNHQ1MDJjSE+3tRvVVMKUQUE0wxIZo9ioaP&#10;noKf9Wqoba1bVGiEUOkxpTdj4j8h9ZIUQMEBqRHCQ9SOFiEsSMmnnl7N2nJNxEBIiDXvbBvGCa11&#10;aG2QVqKlQCrD3XuO4L3PncK05uiPV88vfD4DRhmNY81fvIU8TAUXouqr/CmSHaFpPfGh0i2bSnLO&#10;XcfcwVmtG4iTbE2QIGZPLJhx79Psjw7wlbHm81Pa+PqsNtZ3V+jVmgk5SSHrp4WRVPUfkgQrLcgj&#10;wJmPVW0IURMQSIsEJEKDhuqSHdhlW7FRghjeiBw3GNHWjJcPUAfsDDngiyDe043e0Q07O3E0RKMG&#10;4U8dhpNRqTpjbTRHypi1CLsVGz8JZk2qwy69FwYMKUEURWzoS/nyUxtyXLdpN295emNKDukH/pMS&#10;ty2YxXkjWzDVBKs0ShpWFFs45dFz6Y2yux48LThjflNuZWxemSbhysM0l83oV5n0W5COYuGe4mln&#10;PsotTU5v7t4FtzCjsJ9Y14Os4kqHNzy2mlt3dICjBk5mV1tuPHESv1+3nWu2FZla73P+EUOZ05Rl&#10;TGAZkS3Q4DkoKUEmNQLHRHCnABN46ZTR/lpKcoBh+yFNMWC8/pJ1WrKkNndFv0C3/AutWhtArwSz&#10;Lq2Q2ACjNX1xzM5KkS0Vw7KehNs37+SJngpHFVy+N3calz21km3lJD14a21LY+o8lp46i7wj0ukP&#10;osruqInXLTqb5zqGdv/HnOS97x3f8IdXG5gL5zAZPaZySGeFi+B768NvffIZ+5kjm/Zyz7G30xyU&#10;MYmDcuDfVu/lH59bj3SDmpszGK0Y4Wu+eeQUrtuwnTt39qRvxoEAxaCMoiVwaXI98q4ki4MvEnwH&#10;Cl4rzZmpNGUGMcipZ2yuhQnNbWQct8ZhSNC1uafigN6bFxoG0tFX1qbdsTJFzYm0Zn3vTjb17mV3&#10;1E1XtZuuynJ6q7uoJglV61AlomgM3XHC/krC/nJCyfTjp4aZLTk+N2k031uzkad7SuAGCC2xMoLI&#10;8MGJY/nxnGHoMPWEkXW45LkzuG3TFPO+KdGHfjrD/hRblw4dfnUv//AY3dJ7aIyMdA8F/7LcfOvr&#10;zzkfO2PkRm6aewd5aQCPPWHM7HuXsCdJkWOtQGoHoyMmFDL8ds5kNpRLfHPldlZ0x6kWh0jnraD1&#10;izpjMTIt+Nq0xQeh8KzHpIaRnDJ4Jm8+4iTmDpuYpnS6v3v0ZT6jfgEuWNO1k+s2PMDdHc+xbP9m&#10;qqZK2lcMkD0gpTug3KZqtGyrQUva8oKPT2njnOYm3vvcWh7e1w2+C0YiSTDWRWJ5bMEUjm3JgUnQ&#10;MuYjy07jqvVH8sa2yk9+O7/xI16cGCPcVy0tIl31v2P0tLimQWb9Dy3pveInq3IfvWD0cn5z1CPk&#10;ZRWkx1eWbeBLK/cgXZVKi/Qza2NLo2f5+ZGTOX9kC4/tb+eqDbt5uL2HfWGYghzKq7VBky4IZDpI&#10;z6QNAOmknBB0QkbmObV1HF+ZcSSzmxuIdQ5FDltjmKSOPULJIluLvXxl+fP8Ydsa+uKulBgighSg&#10;seIFSBSRZh+AsSJdTSaiyVccVd/I+8YO5XWtTSztLfGOJ1eyts+CLwaqgQIwieayYU385qRJoFMV&#10;zs+sOpYrVs7jlOHdv7zluOaPFZQo8SJlrVdxee7/otETjVVZ4lgG71lcuuK3m/2PXDBqDb8+6g4K&#10;HvRVBafdv5Kne8tpQUQk6YwpkQoIYjRvHDmEb84YxZjmHD3lCjdv7uC6Hd080t5B1aaM0kQwIAVu&#10;X8rP66dehzEZpfi3WSN578QRJElcm7ao0dLiKY/7d/dy2dNr2VOq1l6c+6KOsRd7MYkUCdoIpNbM&#10;GdTEJa1NXDZ6EIPrcnQUq3xjxTb+fd02EuWmkC4SqxKEkdgEBruWJ86Yzdich9WWT66bz/dXHs3c&#10;1tIv75rd+LHGnFsyJAPp6N+N0ROZxYkUoYmDdy+tfuearc6Hzhu0iV/PuZPGfMLz+zRnPryMfUl6&#10;dgtran1v/ZWeiILjcPGoQXxwbCtHDwvAZnlmRxf/uHI9j+0ppSQEXrmP25KOw7xq3hTeP7YFraMU&#10;FXU9Htzdzesfe54iDtJ6GKEP/jNFKjs+Ne/yrVmjOXfEYHBDNnbE/Gzjbn6zdS97ynH6bP2VNmlq&#10;JBCBsJob503nwiPqwFT5zoY5fHrZKRwzuHLz7XPdywapTCmWDlL9Lxpdm77/gns3aJlBhAKHiD04&#10;w6c9UFnWUbFNixfcwNFN+0A6PLwv4tJHn2VvpMCt8YVsTY9OaKxwMGFCTihmNRV4U1sj54xqolH5&#10;fGnNbn64etMLadJBGi2ElVgraBKGx04/mskFByOhu6JYsPAZVvWFSKkw0ryySpNOOGt4A1fPmoby&#10;DPft2s+vN+9nUVdIX6WKCFwcNNqkAaIY8BEGPw65as4U3jVhMDoUKCfkvStO4uerZvHL4/UH3nRE&#10;3U+7q2CURErzaruWB65hh3CmHxS96w0lh371B1ZpHcPouOIpESFj3H4h1Nhw4uAct500ncueWM+6&#10;3grSdVP6mbVom06EwpOUrOHxri4e7+jk0yu2MzpwKWT9lEf/iqlk2oSItHSGlivWbeXqOeOQQvD7&#10;nXtZ1V0B303ZSvZVNB0Iye5SwpmLlrKpN6QYJWlg58i0HQtNYtOCjRIWaSBOLC2Bw1XzJnDRqMEQ&#10;hUghQehUlFE47BbCLBKKqt//COrQOseA1x027P2QAb4/S9/R1mL79bvFAdBIFDG3sZ6HT53KF5bt&#10;5hdbdqeFCdfyAhmt9qdSoKCKYXU5hFL1xVykV3oKCziKhXs76KuOp+DAr7ZuBfcQu0ukZGlPtVY1&#10;E7XvPzAEqOUvwqJji7Yx54xs5rvTJzCp3oUoTPX1eHETeq0fptbixP/4JfmrXPZlD1ytLUN8j5/N&#10;G80DJ05l/iCPOAST9NcozQDUKkjls1PQ+9DfjJCCrX2Wx7u66UgM63ucNIM/ZOA6/f3C8mIh09pk&#10;SYzFVgwTGzyunTeZ2+bPYFKdJNb2r/e6/1ul1f/hSxGn+bZJOGVoPScMns7vt/Tyw/U7eLK7O0Xb&#10;VI1kIeJaFvNf2ArC4mlFSMyK7iJWQndYQTkKLfQLxM5DWL/pjk6QOCmqFwswMeMaAj4wtpXLRw+h&#10;4KuaNh24mL/KLv6bN/qBDZBJonEIeMtYlwuOqOdPO4r8bNNe7t/fiY3SVicOtbnzAEPpGn9vd2RQ&#10;7T2pUz1EyeyXi+aNTmXOpzXl+dCYZi4aOYQW38fGkMQGZe2hSrf+Xzf6i82v0RBbXCG4pK2JC4c3&#10;8HRHH99Yu5X7dvQQAvRHqeKFc/TVrISkBsTvqSTp8SBVytB5VRZ5qeZ8WrJ1rGVuU47PTRvNyUPr&#10;ySqXxFbRUarmbMWhR+H/XxldWdIRYLXJwcQxCjh2SB23NM/giZ4SV63ezi27e6hEEcJTKKnBuLUR&#10;ffagRhMYrISOUkQ6VsbWiAziFb4TFBJdy7eNDlHC4/TBdXxkymhOaa4jcEnHdSdxjTIWI7BIowYq&#10;dK8Z/S+cuyD+rGvTRgYpIxY0ZFlw/CSWdnZzxdp2/rB9D3FCKqJrX6UvEdAVJpha1J0KmopXPMKt&#10;SLAaSBLOHNnCP40ZwsnDByESsLKKSVK6lBD953b/uIa/wW3+NxNOHuylC4sRLtpqbBwxs7GBa46Z&#10;wP0nTGdeYyEdvU3/HJUBM73M7pJgoFdbunU/mUq+JEd6MR+lX+1Jx5axGckfjpvKXcdN45TWwRgd&#10;oYmx2qmtV8vfy+X8rT+gEBapxQv5UpLW+E8YkuPBk4/kQ0+v5T+3bsMKP8XxrcOLG87693QCxrKL&#10;XjzrgwmxifPiyP0AwgRYrE2RwpMHF7hu/gyGZNNjxwqDMgdo7/wdGfzvw+gv2kUDqoSYRJFVZX40&#10;dwIlLJujmEapyCqLKxSukHhS4iuLJxI8IXCFJJASx0hKNKO1IcQQIgm1IjaWyGpiNJEW9BhDnbH8&#10;fN4EhvgOJgnT2vyLFsff3+X8dVw0L5x14r+War/0pBU2QWuHjIy5Yf5owEUo+8I81AHQq7+9VJLy&#10;aWrMWyF4gVNba62wBzAthcRoCTZJ6wk2TmemC314FvN/idL4d2N0kSocWieNyo1MlZn/2z82HXCL&#10;TsWEJamkthUvxPHCHhBUDejjJC+JzWtjv+hn4x5Ad67V0tMe/AO6ZQ/HW1H9/e6av3Yi/1cwuk13&#10;hxQoFYGKUhbtYbn0i4Nze/hBL/E/9E6QVax0XjJ37v/QTk9dZ4UV5aEYN0+s+f/+yjoJ3aELwmBF&#10;bcaL+BswumP+mz9cgDJIHVtFnOHNi0/9e419/mf2AhJEFWvc/8p4tf+ySzq40dV/D5uWAjJQvrTN&#10;/rQ7sg0IV1vxmr377SsBrV3/6IzzfJuBSNv/3st+1RmRfW3r/f92yddewWtGf+16zeivXa8Z/bXr&#10;NaO/dr1m9Neuv5Pr/w0ALJy3/RL8n3YAAAAASUVORK5CYII="/>
  <p:tag name="ISPRING_PRESENTERDATA_0" val="TMOqIFRo4buLIEtpbSBQaMaw4bujbmc=|VHLGsOG7nW5nIG3huqdtIG5vbiBUdeG7lWkgSG9h|||e0JFRjYyNDQyLUQ0QTctNDM1OS04RkM3LUQ5REQ0NEFFQjVBRn0=|||MQ==||SVNQUklOR19QUkVTRU5URVJfUEhPVE9fMA==|"/>
  <p:tag name="ISPRING_PRESENTER_PHOTO_1" val="png|iVBORw0KGgoAAAANSUhEUgAAAH0AAAB9CAYAAACPgGwlAAAACXBIWXMAAAsTAAALEwEAmpwYAAAK&#10;TWlDQ1BQaG90b3Nob3AgSUNDIHByb2ZpbGUAAHjanVN3WJP3Fj7f92UPVkLY8LGXbIEAIiOsCMgQ&#10;WaIQkgBhhBASQMWFiApWFBURnEhVxILVCkidiOKgKLhnQYqIWotVXDjuH9yntX167+3t+9f7vOec&#10;5/zOec8PgBESJpHmomoAOVKFPDrYH49PSMTJvYACFUjgBCAQ5svCZwXFAADwA3l4fnSwP/wBr28A&#10;AgBw1S4kEsfh/4O6UCZXACCRAOAiEucLAZBSAMguVMgUAMgYALBTs2QKAJQAAGx5fEIiAKoNAOz0&#10;ST4FANipk9wXANiiHKkIAI0BAJkoRyQCQLsAYFWBUiwCwMIAoKxAIi4EwK4BgFm2MkcCgL0FAHaO&#10;WJAPQGAAgJlCLMwAIDgCAEMeE80DIEwDoDDSv+CpX3CFuEgBAMDLlc2XS9IzFLiV0Bp38vDg4iHi&#10;wmyxQmEXKRBmCeQinJebIxNI5wNMzgwAABr50cH+OD+Q5+bk4eZm52zv9MWi/mvwbyI+IfHf/ryM&#10;AgQAEE7P79pf5eXWA3DHAbB1v2upWwDaVgBo3/ldM9sJoFoK0Hr5i3k4/EAenqFQyDwdHAoLC+0l&#10;YqG9MOOLPv8z4W/gi372/EAe/tt68ABxmkCZrcCjg/1xYW52rlKO58sEQjFu9+cj/seFf/2OKdHi&#10;NLFcLBWK8ViJuFAiTcd5uVKRRCHJleIS6X8y8R+W/QmTdw0ArIZPwE62B7XLbMB+7gECiw5Y0nYA&#10;QH7zLYwaC5EAEGc0Mnn3AACTv/mPQCsBAM2XpOMAALzoGFyolBdMxggAAESggSqwQQcMwRSswA6c&#10;wR28wBcCYQZEQAwkwDwQQgbkgBwKoRiWQRlUwDrYBLWwAxqgEZrhELTBMTgN5+ASXIHrcBcGYBie&#10;whi8hgkEQcgIE2EhOogRYo7YIs4IF5mOBCJhSDSSgKQg6YgUUSLFyHKkAqlCapFdSCPyLXIUOY1c&#10;QPqQ28ggMor8irxHMZSBslED1AJ1QLmoHxqKxqBz0XQ0D12AlqJr0Rq0Hj2AtqKn0UvodXQAfYqO&#10;Y4DRMQ5mjNlhXIyHRWCJWBomxxZj5Vg1Vo81Yx1YN3YVG8CeYe8IJAKLgBPsCF6EEMJsgpCQR1hM&#10;WEOoJewjtBK6CFcJg4Qxwicik6hPtCV6EvnEeGI6sZBYRqwm7iEeIZ4lXicOE1+TSCQOyZLkTgoh&#10;JZAySQtJa0jbSC2kU6Q+0hBpnEwm65Btyd7kCLKArCCXkbeQD5BPkvvJw+S3FDrFiOJMCaIkUqSU&#10;Eko1ZT/lBKWfMkKZoKpRzame1AiqiDqfWkltoHZQL1OHqRM0dZolzZsWQ8ukLaPV0JppZ2n3aC/p&#10;dLoJ3YMeRZfQl9Jr6Afp5+mD9HcMDYYNg8dIYigZaxl7GacYtxkvmUymBdOXmchUMNcyG5lnmA+Y&#10;b1VYKvYqfBWRyhKVOpVWlX6V56pUVXNVP9V5qgtUq1UPq15WfaZGVbNQ46kJ1Bar1akdVbupNq7O&#10;UndSj1DPUV+jvl/9gvpjDbKGhUaghkijVGO3xhmNIRbGMmXxWELWclYD6yxrmE1iW7L57Ex2Bfsb&#10;di97TFNDc6pmrGaRZp3mcc0BDsax4PA52ZxKziHODc57LQMtPy2x1mqtZq1+rTfaetq+2mLtcu0W&#10;7eva73VwnUCdLJ31Om0693UJuja6UbqFutt1z+o+02PreekJ9cr1Dund0Uf1bfSj9Rfq79bv0R83&#10;MDQINpAZbDE4Y/DMkGPoa5hpuNHwhOGoEctoupHEaKPRSaMnuCbuh2fjNXgXPmasbxxirDTeZdxr&#10;PGFiaTLbpMSkxeS+Kc2Ua5pmutG003TMzMgs3KzYrMnsjjnVnGueYb7ZvNv8jYWlRZzFSos2i8eW&#10;2pZ8ywWWTZb3rJhWPlZ5VvVW16xJ1lzrLOtt1ldsUBtXmwybOpvLtqitm63Edptt3xTiFI8p0in1&#10;U27aMez87ArsmuwG7Tn2YfYl9m32zx3MHBId1jt0O3xydHXMdmxwvOuk4TTDqcSpw+lXZxtnoXOd&#10;8zUXpkuQyxKXdpcXU22niqdun3rLleUa7rrStdP1o5u7m9yt2W3U3cw9xX2r+00umxvJXcM970H0&#10;8PdY4nHM452nm6fC85DnL152Xlle+70eT7OcJp7WMG3I28Rb4L3Le2A6Pj1l+s7pAz7GPgKfep+H&#10;vqa+It89viN+1n6Zfgf8nvs7+sv9j/i/4XnyFvFOBWABwQHlAb2BGoGzA2sDHwSZBKUHNQWNBbsG&#10;Lww+FUIMCQ1ZH3KTb8AX8hv5YzPcZyya0RXKCJ0VWhv6MMwmTB7WEY6GzwjfEH5vpvlM6cy2CIjg&#10;R2yIuB9pGZkX+X0UKSoyqi7qUbRTdHF09yzWrORZ+2e9jvGPqYy5O9tqtnJ2Z6xqbFJsY+ybuIC4&#10;qriBeIf4RfGXEnQTJAntieTE2MQ9ieNzAudsmjOc5JpUlnRjruXcorkX5unOy553PFk1WZB8OIWY&#10;EpeyP+WDIEJQLxhP5aduTR0T8oSbhU9FvqKNolGxt7hKPJLmnVaV9jjdO31D+miGT0Z1xjMJT1Ir&#10;eZEZkrkj801WRNberM/ZcdktOZSclJyjUg1plrQr1zC3KLdPZisrkw3keeZtyhuTh8r35CP5c/Pb&#10;FWyFTNGjtFKuUA4WTC+oK3hbGFt4uEi9SFrUM99m/ur5IwuCFny9kLBQuLCz2Lh4WfHgIr9FuxYj&#10;i1MXdy4xXVK6ZHhp8NJ9y2jLspb9UOJYUlXyannc8o5Sg9KlpUMrglc0lamUycturvRauWMVYZVk&#10;Ve9ql9VbVn8qF5VfrHCsqK74sEa45uJXTl/VfPV5bdra3kq3yu3rSOuk626s91m/r0q9akHV0Ibw&#10;Da0b8Y3lG19tSt50oXpq9Y7NtM3KzQM1YTXtW8y2rNvyoTaj9nqdf13LVv2tq7e+2Sba1r/dd3vz&#10;DoMdFTve75TsvLUreFdrvUV99W7S7oLdjxpiG7q/5n7duEd3T8Wej3ulewf2Re/ranRvbNyvv7+y&#10;CW1SNo0eSDpw5ZuAb9qb7Zp3tXBaKg7CQeXBJ9+mfHvjUOihzsPcw83fmX+39QjrSHkr0jq/dawt&#10;o22gPaG97+iMo50dXh1Hvrf/fu8x42N1xzWPV56gnSg98fnkgpPjp2Snnp1OPz3Umdx590z8mWtd&#10;UV29Z0PPnj8XdO5Mt1/3yfPe549d8Lxw9CL3Ytslt0utPa49R35w/eFIr1tv62X3y+1XPK509E3r&#10;O9Hv03/6asDVc9f41y5dn3m978bsG7duJt0cuCW69fh29u0XdwruTNxdeo94r/y+2v3qB/oP6n+0&#10;/rFlwG3g+GDAYM/DWQ/vDgmHnv6U/9OH4dJHzEfVI0YjjY+dHx8bDRq98mTOk+GnsqcTz8p+Vv95&#10;63Or59/94vtLz1j82PAL+YvPv655qfNy76uprzrHI8cfvM55PfGm/K3O233vuO+638e9H5ko/ED+&#10;UPPR+mPHp9BP9z7nfP78L/eE8/sl0p8zAAAAIGNIUk0AAHolAACAgwAA+f8AAIDpAAB1MAAA6mAA&#10;ADqYAAAXb5JfxUYAAF+FSURBVHja7J11uF7Vlf8/e+9jr13NjdzIJe4GJIFAcC/QYqVGZVrqNpWp&#10;zFSmXqhMp0KnxlSwFooVl+ABQoC4uyfX72tH9t6/P857L4HSQGYynXZ+nOc5T54kV8571t5rr/Vd&#10;3/VdwlrLa9f/X5d87RW8ZvTXrteM/tr1mtFfu14z+mvX3+flHPR/TfHQf6IwhAQoJEpElHExVlGw&#10;MSapYJwApS1CKuLIYLDIIMA1vWAScCSJ8TA2hyMt0oYkNgE0UgYIW0JYS+IEWOvhWgVSs7ECno4Y&#10;mcuCNY6NZN3WkuG+Fdt0U7PT3Di4+YSekEGhFtoK8B2jcp5ub9/V9Xj7/nDfadPGOFMHqfI9a7ZU&#10;jmkbRoeO6VEOXgStOZcGXxATkgiBQpIYl4yOQSZIm2BlBhKXqklIpEPedlJ2cyACHN1NjCCDRIsc&#10;KulG2Rza98GGkICoarTnIqRASoM81KzK9Q+T0f9WL1F7cCFILO7+sh60use2Pbend8j6uHLahl7m&#10;7ItzI7siS1/cZOPdJoMpNWIRIMCq2s+xFtXQ7SrKuScrqsF3O7w4WDepp3fPJF8/NGtI3bomq7cM&#10;zbllIUTkIBAIjP2/vNP/luwsQEoBKNFZSVqf7Y4mP94ZnnHnbues5zqdIbGWg7AFKWWV4YUyo7I7&#10;mVYX0+TENHoRTW5MXhp8EYOwRMahooXoNn5je+g2dkUe7doburvaMPXuXTlui7MfYIMTCuy+SQ3F&#10;7nOHivtOaDYPTG1RK44IvO0uwgrAvmb0w76hAYGjBKVYNS/c1feG3++RZz2w2z9uV180DEcw1Onk&#10;0mE7mNFcYoLfzhH1FdpyVRqc/WBqqwUDUoAV6d9N/2+wYE3ta9KvK+smtlXybOwNWF9p8lf01Y98&#10;YPfwkVeubp5+pbGfaMxU950wVNxy/rDiYxcNy95X74o9GPH35SgPisj9L53p2npIcghpnQ09lWN/&#10;sb3yxt9tc8/c2SHGy0zEzNxeLhq+mZMH72NS0ENTPgSqYA0WhUgcbOJgVIywFowA4SCEwGJr27O2&#10;T4UGaTHCohIXIQ3GTZBEtVWXpaeSZVMpwyPdrfxx60ie7R1GMVIMKgSbLh4W33f5GHP17Mb8U8K6&#10;VJKERPxtn+l/Y0bX4EqMcese3ccZP9savvH6rep8Ezv+5EF7ef3QLbx9xGrG57twpE2/3gowqmbE&#10;fodr03+2CgmIga2dflZjBba28ZVJd78BVO17sQd4CBhYGEgFWrK9nOea3RO5dc8Yntw3BFDlU4eF&#10;t35krPOTM1uCJ1zPNzLueM3or2h0+sDGclG7e9HX1safunObmotMOHvEZi4fvoUzhm0i53aCbMAI&#10;FxFFCH2QZ1cC6whMYhBJLTetrQnjKqyrsVWJsAYlIXEkMjbIV3jXRoAUVZAQ24CH20fym+1juHb7&#10;RHTol48dGt32qQmZH144rPpE7OSJ8ZG6m+Q1o6dGjyKDlBbHD9jQV5z8heXxP92wxX8LTtG7dOR2&#10;/mn0M0yvL+GIEtYqtPDpvG45ydY+6t43hXxTDrRJjZnx0t9ficAKkmJIdV9CMDyPE1jo/5yOpLqx&#10;h3B9meCUIbiuIulOiHsqZEbkEMKmXj1QICToBBtqQAEWYQRWShIcJBFKVrAqx4bePD/dMpWfbZlI&#10;sZqtnDzc3Pb16erKuc31S4TupmwFGRRaZP/Xjf6/Bs5YLJ4jKBo55Bsrez43+97oweu3uO88d8Ra&#10;7+mT7ua6o+9gduNeHCqgFUII4u5eRG+IanZJeku1TyAIixFdd2+k89rlRKElVi49H3qQ0gnXET67&#10;G5txB8JCPJfwwS30vf5aqjdtAT8gvHMTfe+9EyMlsSOJHY++p/bRc9s6wrV9xNkM2kpiBFoKEjTK&#10;REjAmgwiiRif7+a70x5h6Sm/531jlmUe3WcvPe4+e/dHny1+andV1OUdCeJvI9b/XzG6ECCU4vGO&#10;8lknPd579z8vsd8Yne0Yetv827lt3p84umE9JvGwcVALwiwEPtUfPkf00Bbs4AKFicPRRqdgTmdM&#10;/M7bEZc9SPT0frQCu62ICkNKq3anBrcvRNiyN8J3JPFPnyHSMbqzG89IhCcR2tD+yQfoOe8Goo/f&#10;T/t5f6D3G89ifIuLRRgNvovw0zNfYMFKjJZonWNMtoefHvUAj55wK6e2bB/0k1X2yuMfMHdcvyU8&#10;T0lXOH8Dhv+rG10JCKWq/9KKnu+d+Ki9ec1+d9bnZz7NYyf9kfNaN2CMi9EZrLVYmaQBGQJbCZEn&#10;jyK4YCpi3T5MbFBCYhKNHNVAPHsE0fRBlH/5NOwJiVVCeVoDzoYiFp266n4fs6cCR7ZQ7SlS/fky&#10;ogqYvEJKh75r1iB+t5LCL84jt/xycj86C/2dR+i7cT0665D4DtGqHsLtxfTDILFIpNUgEhKTJTEe&#10;xzTu4Y7j/8RP5txD0fQd/+ZF3k3vWVK8qic2zUr97yb4f9U8XSpoD5Px//C0+d7t29S5k5t7+M+Z&#10;9zK3ZRdoBYlEYkhELeJyPTRAmCCVInvicLqP/z3q6e1049D4heMwYRU3cMg154ham7Brd9F793qM&#10;Y8nOHYmzpQxWAukCskDUU0JOG4E/u5Hwx0uoTKmj0OCgsdgb16NOG0329ZOxcRX/7PGER49ELGrH&#10;vGkyJooovusWxOgCg667AG0lJgCvCsokQAJWYDF4wvKBMas4Z/Au3rnkRPeXa0e/77n2vnHXzlUf&#10;n1gvV/xvGf6vt9Ol4Pluec7JD4a33r7DnPv2I1bx+HG3MLd5F0msMANpF+mu8RzKa9qpLNmJyEqs&#10;sBAaPM/B+cjxJD9eSs9VixF+BoFBDfZw9nUjjhtF8p1HENbFmzeSaEcPojMCZfuTOVTJIHyN+54Z&#10;kHUp3L6D0pA8DhLdYxEjcgg0ysSIMEQWQ1zf4OETP7YHd1UfdkuZMIxIOnvp/fpjhJ1VUOoASCmF&#10;e00sact2cc/8e/nClCd5tk+cuuBR84c798dHKzkQafzfMbqtvYK8ENy8vfqxUx4yv1/Vayf/YNZj&#10;/HreAzS6PWjjIvDSXNoREDiYrEf18b2EZ/6e8kceIO6NkApIJJVKhHfxRIJvn0T0iUcoX7MagQ+T&#10;60nW7cZ/w0Sc/RapNWp8nnhzF6WN7eAekJSUQmgIaAjqcT80i6RSQgWpqcxQgVzeDcYg/DzlFT3o&#10;lXtJZreQEFH97mI6xzkkpRgRapK7dxH+eCnWmpd9mwYPkygcmfCV6U9y85zbCXVp0vkPhb/797V9&#10;J0spU0jgr3nEfvnLXz6I1aL/CsaHxkEikELjIfnFmtLH3744+XbgxJnrjn2Yd7QtRScZpNFIKxFC&#10;Y5Si0m2orNyHM6Ieu7kHe/NGomqMzDj480eRRJbk2jUku7qpPLkJVwSEt60hmdSIM7mJys+WkXn/&#10;LBIcbL1D9qKx2JHNeLOGobIKYQVCg5g5HH/ucJw8iAkN6IYCmTmDcMY3I8Y0Ufr1cxRvXUv8/B7K&#10;X30YMa+Nhn+dT/zobuL/WELmX0+DhzfjnTqe8tcfxnvrNAqvmwBhDEAsIPG9tFZgNAIHazVol8kN&#10;nZzaso8H9w8ddO2W7IWRLkenDfGfFNpiZJqlDKSNh2RJ5xBM9D+Ypzsi5Adr449+fIl7xZj6Hv+a&#10;o+/gmIataO0BHoqkVjKTVLpiet58M3ZJJ5kfnkzwxol0nXQtyahBuMu2U7fwMrw6n+KJN1HOGby3&#10;TSJ/8RR6v/o4Zms3dT86h2jxDnLHDEPUe5AolIpJgiyqWkQkupYyWfBl7XA3WOlhMi4kEhsliEBS&#10;3dBN9XcrcLZW0BPryL/vKEyzS8/rb8M1lty1Z1E87UbUgonEt60hf+f5ZI/IQmTBEVT3hfR843Fy&#10;H5hLfnoLSVhCJLW8H40SCTvCHG9fciYLd7QlH5mSfPEH04JvGelYi0Cqv8PSqhDgYPn+mvAjn3gu&#10;c8VRTVv8W+bdw4hMN1rnQRikMbWXYEEbRIOLaMwihkVUvv4Y5AP848ekqVVPicp3F+FdeTZRTzf5&#10;z5xE7pJpmKRI/hsn4EUC6ccE548kqUagY1AaowOoWDTDEK6PID1KMCYNuJTG2ghb6UXaSnrEVENy&#10;o32yXzkeicJiMVoT74nRnb3kv3YqbiGA1nqiq57Afc8s/HH1UIoHED9bcBCOR++bb8Z8agHBZRNx&#10;VASRBiwajxFBlVuPvYO3PHWq88O1478SiYq9ambdt+1fIZk//DtdGiDLz9b1fOR9SzJXHN24Lbhl&#10;/t0M97uxsQ9Sp+/GKkT/zgPIOhQXd9B76Q14l8yles9S/IkjEG5CcNlMet5+K4XrL6Z4x2oa3jKD&#10;zIxBiDDGCo0VMZgMyDyIwRh3FFIMQ9AAwgUCEOqAyt0BRTZ0LeKuYuhFmL2gd4LZB7ajVsiRCCGJ&#10;KgaV8xCBpOuye+GGlQSL3kp21mBkVYMwYCEKHOIeS++Jv0Fu7UGc3UbuqyeQOaIeIgkyBiuRUtNL&#10;nrc9s4Dbt05OPj05/MIVs+u/ldYU/ud2+v/ImX7D5vjD71zsXjm9bm9w83F3MCroAe2llS6rQElw&#10;a4WQ2mfTiUW0ZTGrKiSbO/A+Nhf+7WnY1g4fnoutc5HjcjS/Zy52kMSpRmkK5owCdRTSOx7cBQhn&#10;FkqORIgGhAgQwkMIOVCOeWntVgiJEE7ta+uRshWcSQhnGsKZiBWD0gDN9uB6CcIYjHTRDT7hpDrq&#10;zpuE1OELP1tatOdR/czj2PV7yd54CXrpXsIoIXvMCIwSiMSAlEij8WXMucO283zXYPnrHc0neaJS&#10;WTA0eAJjSDfkq7uFcg/PTre2cgi1bwHC8ODu+IPnPRZ/Nx+EwcJjb2VK/W4Is1jppIsoqzC9Fttj&#10;UHUgvDTGj1EI3xJvrtB5+m8pXHkasbKEVz5N/a/OJTtpMCYuo3WI1E1Yrw0lp4NsQ+LUXKulPxS2&#10;vEI6dNAvsANl2vRvBswerF6GTTZi2IlxczhOAcplrNS4/e8/51O8eR3Ft91O8NvzKFw4CRMn6U8p&#10;JUSrusjMHISStQqhtQiVsC/Oceai1/F8+7DSD+eIN394tLidSsSrDu3zzYfJvVtzSIyH9T3VOQsW&#10;Rnf2ROGgO4+/m5MHbSZJckiTEEtQWUn1gW30fPY+5M4QvjSflvcdi4yK2P5KWNZj/5cfg8U7yf3p&#10;ApyixHcVWhcRsh7UbHCmIeQgRAqCYi1YEqRwqHaXMDu7cLXF1GeQw+pxPXeg6GqsQQAaiRKQALq3&#10;jNjehe6qYoxFjKjHH9OCMAaQHJhPG9uJjddg46VIdqfpopAYYTHKJdzVTd9p1+GcPpb6q16HLJUR&#10;viXBp/Ojd6Hv3UTjwrfitWYRoUArjasdpKywstLK6x49l22l3Pa7TjSXntnqLUqiV2d0x8sdrp3+&#10;6gO3ShwXzn6k5w8P73XOvPqoh3nn2GdI4gCQSGuwvqK4eD+lt96K/7ZZ2BkF/Jmt6Fs34F04kcyo&#10;LITpeR/GhqQk8ZoMjgErLVbOQ7rz0nMaW7NC+kKS2nP03byU8BdPIYolREZA3sMd0YCcPxr36LH4&#10;YwZja+CENVBevZ140QZ4ahPsrZCUY1TJkGiJumg6hU+fiiNFbb/3vxQNVmFFERMvB/MwUpewIo/N&#10;Snq+9BjVP26g+eG3oAoSYSARitIH7iW6dTXZay4kc8pwlBAI4aErZRQKo2KU0jzaPprTF53FEF8+&#10;+vDJDRcMzbod0avYe3XqMAVyJkpeHbrjCT65pOvK763yPvWp6Uu4cspD2CSDFikmbYTBZBy633En&#10;RIKm6y4iqhbpffddONeuxZw1lvpfn4lX72C1xUqJEBYTxwhnFMI9E6GG1/A0W8NAXkBCNNC3cC3R&#10;B2/FLXjIRhcyEulD5ILUBup8OLIN9/Tp2EgT3fM8atl2CMFKhYg0IrTYqsEWNfGOIuo7Z9N40ewX&#10;YS4Wkx5liNTDmG6IH8CaZWjpEO6LsGVLdlweESfEXobSB+6mcvNKGq+/lODUIRh8+h7fDLsr5C8c&#10;h4xilHaw0iDdCr/ZNJV3PPU6zm0Lf/rbBY0fiO0rkzGHqFePsx38K2X4CncVPMuDu/tO+t5a9/3H&#10;tO7jSxOfAR1giBE6QQvZH9QiyhrVkAFizOL92Mggr7sI89AG+u7fjvBdsF5qpEQj3AXgX4ZVw2vx&#10;nsAiMcgB2pPFYIDozjW4UiDqFTYAEwhMRuFlHGSTjwokasVmqj+7A/3Lu3E37kTWeYgGDwKB9BTC&#10;UwhXojyJqneJH96aHglAYvt5NBLdz8URFlQD1r8AnPNRiUd+sCI/ph4RaWTGI/rpEsKbVlH3y4tw&#10;Tx0OOIRL26m+5RbiG1ZgYxdp+4GjmCTyefvILbx9zCr+tDP7tmvX9RzTIgVZI8kd5D5sBRchD57G&#10;CwmdoR3+oWfNt3KBzv90+oPkZRc6qUcIB+No8B3QPgqLnNeKvnIRxcunkV0wgvoFIzFXryWuz5A9&#10;cmjqp0WFWNbhqvPAHYs2AiEg7CpiVu9FRQYzvJHMuEEpzxGJwODsKkJeoT2BciR4KehjfAG+AE9C&#10;JkO2tnxszsNEGis1EgFGYKxGJALrCWTGQWzvwoQafIUUUNnfh35yC32b9pEZNYjs8aNxW+rS8q97&#10;FFKOJEluRektSJEFJNHSbdDahHfWWBQx5Wf2U7rwFrxpo6j78VkoFSITiXbB+DlMonHiMlcevYgn&#10;O4bm/2lly/dPGFK9cGqD2l056G73Dk/Klrp+8RdvIRy+sLz43du3ifO/MWMRF45YTaLzaKmRUqAr&#10;gs5/XojI5Qja6pHTW4gf3Uv4b09iNET3bKXyvUfIfvVkMme0ocMehDgC5b8J4bQiTYSQDn3Pb6f8&#10;xT+hb3we7l9H393LCbtKOLNG4LoKoy2VPy6HYgmRlRDUjO5JpC9RGQVZBRmFDCQ2kFglkAKwMiXE&#10;WosxFqstaIuNLLoQkLtwJtKR9D65meqnbkbfsRJ/5V54YguVJzbBhEF4w+pRxKCySDETY8sItiDJ&#10;oFsb0NevQEcR8Y4K8T/cQXLMIBqvvQDVmCMux1gPEq0p3bMBFw9byJFfsYm2cYbfbho7Yns1dC4Z&#10;6d9tjcSadIG+9PYOwb0fPE/X3QgbvuwtZcST7dFF737GfmP+4H3ypzMXIrUE6+PoBJQB41C+fSOV&#10;rz6EyXk4x7fhnD8ebRLMNSup9JSp+8apeG+cjKq0Y9V0HPdikHVYkS6q4sY9xP/6J/zOCFvvIAMX&#10;T0iS57ZT2d6Bu2A8ylXoxzYhdnZDTiF8B3yJcNNdLgKFCBQqUGnFzlcImR47WJP67hiEtggNJAZb&#10;jhGThpE9dwrFJVsJP3MrXlVjm4IUoKlzcMsR4bNbsMeMxq/LpwtIKpQch7EaorX4bUNIpg+h94oH&#10;ML9fh7xkCo0/Pxe9r4/Kp+6n9NXHKP1mJSYRlPaUCX/+NOqMcXTdvIkZpU3smTGN69c1zJyc18/P&#10;bs6sT+s64s9u5xCMfvCULe45WDTgnfKovW/hPnHC4wtuYn7TDrT2EAloH6TvI9BoPKo3rab02Xsw&#10;c1tp/uZpeKOaiUrdKNfFehJR7gMxE+W/ASGdgTKztpauf70Vd9l2ZOCAAWMEJAKRWEx7H/btR1N4&#10;/8mU/20h8Q3P4g7JYHMONiORgUDkJDLnYPMOMu+gck4KrZY0tpggSjGmqKEEtpxA1WAqBr27SvCO&#10;ufD+Yyi/6ddkdpXRjQKUShtknJQfYMsx+rjRFD51Lg5gbI1law0mvh+bPIHIBCT7EkxviDu+Ab2m&#10;na7X/RHtxPgfmp8WY36wGOfLJxCv6IB5w9B3raX5gnHsPn0Wc++4lJznLFl6ujypoCi+XFAnnbrD&#10;hL2L4C98l+APW+OLFu4yJ7x77ErmD9pGpANcG5JkXaIdMcmPF+F4DuUCyOYc6vUz8X+5mL5nbiTz&#10;7RNQr29DVTWUK2g5Dcd9Q+0tJggcYgHVxRtw1u1ENLpY62CNSYmQKuUp2pY64luWE540AXnOZOzt&#10;ywcQPlGL9V/oQrEIW3PfaKTVWDTmACZDyosHaw2JbzDzR2JveBa1q5NoUIB0ZFr+VSAcMI7F8bMk&#10;y7YSr9qBnTIC14IROjW8czraOFBeiGyowxkUoNF0fvUx3KYMuZvfSnZEBotD0ZfoKxcR3PsmvHyA&#10;ObsN4UAbnXxu4iL+cekJR31rhXnH148s/Dgx/50T/RWid5O4f3ajPcplWfj8sson80HEZyc+Axpc&#10;o4mUh5QSs6eX4u+WUrpiEfEf1mN/u4z4wZUkRxSIi0W6l+3ExUGYCkaNR3nn1kqDaVOCrtHiooUr&#10;sTkFnpPy13yB8CX4EpMRqABcqwmve4bMhKHI6cPQZZPG20YDEicGJzLIqoFKhO1Lb1HSyAopKBRb&#10;VGKIa1T3JNTISUNRk4YQ37UKN+ciHYHxZXpc1J5Bug46EChHUXloZbq0JKiay0WC9Ocj5LFpHSNK&#10;ML0V4sU7sP9wJP6IAFOJsQhMS4ApRwSeg+8aAiFxkjS+eM8RG5nSsJfvb7If2tAVDfJ0DPFL7sNm&#10;9ODPb3zBb3Z1X7yhL3fUR9uWMC7fDkmAQKE8D6whd1Qz9fe9BXFSGzZO8L90Ii1PX0bdPZeQf/zt&#10;DP7HuRD2EctWlHs2QuReRBpTQLJ1L3LbXmQhLXCIgIG0SnoS6QisB6ouwDy7neqmvfgfPgnrWURV&#10;pxWtvphqMSYsaaqJQ5UckdtE7AwmVgWq2iMuGcJSTFyKUeWQxApEmCAumolYuQexq5sk7yI8B+GC&#10;cGsESlfWAkWBqPeQG3ei9/fUPIusvVoB1sdmTkcxAWlKyIJHZsZweHY7CR4ykyHcsB/9jcWImS04&#10;BRfjqhd+joG8280/j19GJVSTv7cpeQuuk26SA+/DRaKooEmdYHpbINZR/n3PxD8umrj16qMeoF7G&#10;4PgkjqHvy48SJx5qwiD8wRm8SyZjd1UJP/sASSjx5o/AHxoAEVYHSP88jBoBIuFA3EsD0eL16K07&#10;cAMvfdGOqBEM5EBXUhp8S2RfhKn3yJw8mao12Ke3kYwcSmbOVMwx43EWjMVfMAx/bh5/poszPYea&#10;UYeaNQJ38nhs20jU4Fai2GA398KUYdR9+GSqdy9HLNuFKDgIT2C91L0LRyE8gQwk0lfgSZSOsY5E&#10;TBiOFGIAthXotNKnhmPMBhwRYqe10n3FI4hHthEu7qT06TswhTy5q8/Ba8oT7SlhRILjSUAhrGRc&#10;XQe37zmCBzq8UW8e7v2+JaPKQqZNnVIKBIcpkEts70uOcsHvtiTvuuxR51efnvosV0xfSGgDxL4Y&#10;m5H0fH8J7sKd6NEuYmIT3rumkx0xmPLNG+j+xJ/I/Og0Br1uIra3RJI5Fcc5Hi1sbU8I4jjB7Oyk&#10;d8Um3Oc24lgDqsYi0QabpL0BhDYlQCQGQovtitGt9WR//FZkYtArN+EesQfd9DjCPo+rdyCjvVjT&#10;izHV2vntImUW3KFE7jC0mIKqzEevHgsNQ/DHNFP68p8In1iLGpxD+ApZSwPxBCIQCEekZ7wQCGOJ&#10;Yg2NBVRzE2rmGNSk4Tiei6oBO0KvgvAmyPgUV7YTf/cpwvVdBOdOInjf0eBYKj96mt5fLCH7tQUM&#10;fst0RDlJgS0n4drdU3jrY2fwldn6I1+Ykv1R6QDvmCM4PEbvpXxgPYUAgvMfiu6/tz05bvMp1zKq&#10;qY/2/1hD9Z6V5L5/PtFnFqKXbUMMrkes70FLh7pfnE72zPGU93eQcTMot4JRk5H+mzCkoIeONH2L&#10;18GDS1E9JYS0UO8jfAeh0vPdao2JLVQNogomMthKguoKCQsNmPPnUfc6B2Wux4prENE6ZBQjDuwx&#10;EH+hvlA7y61S6EwrhnORztupLjmCyvVPEGzdiylIZF6m8YUvISMQnkQqiZWCRFhkZJGlmKQUIyuG&#10;sLmAf/rRZOaPRyiRIpP6ZmT0LNbPkiiZ1uDJUP79Ciqff4SkLyR45wxyH59HtlHVCB9pkFOKM8x6&#10;5AJ6GfzwitMzJ9f70ib9dIRD4Fcd1OgV+0KAkBGCZzurc4+6L3niTSPWqOvm3IuOFL1P7yU4upX4&#10;5tWUvv8s2bsvwhmaQW2vUP3Hhyit3UPzg5fhNzqYKAbrIoI3IVQbGig9u5nw5qfwd3Uicw6iEGBy&#10;QCBxPafGMAUSja5aqNbSqt4wVaw4bjbZsyRe/S+wxZtw9E6QYIVEWoVNk/FaPe5ljF4DaASixqSx&#10;pHQ2F5k5DxN+kr5Frei7FhH09GGbvDR9zIAIJNJ1QYpaXm6wVY0JDbpikN0JphoTT22l8K5TCJoL&#10;WNuDrf4aTA/Wc6ncv4vS1x9ErulBXDKR3Cfm4Y9vhjBGJglCpE9vBCgn4atr5/LF50+oXH+yPe2c&#10;4bkn+rflkMMVyHmhHLjRgpt3hacTC/W2UVvAhgihqD9hGE6dg7l3G8GZE8kMzeFWJAzP4l51Om4c&#10;U1m9B6FcpI3AmQ60YYDuhSvRV95OZnsnIuOnnSMuSCVxnDRSlhkBmTRaFp5FOBbihLBtBMHHz6Tx&#10;LQ/j+6eh+v4dl51pEipTciFCI+zBu4mEEVgrsRLijgJhkifJBui9AWbXzWhzJvmT/53CZ+Zh5kxH&#10;xDFWGoSbBpQ2YxAZgfQluALrCpACTwiUrxAZl+DpLfT9+z0kYYwR9eAci7QW4Up6Ht+EaKkjuPvN&#10;NF51DtkxeWSlgtS61uiRloExFozhoiHryKiezH+ur14UYlNc6RBJNgc1upUKKxVSKcqJaPjNtsxb&#10;JzZ2cWLTNrAeRhlMYlC4yDGNxHevJN5dRWYkSqZECeME+IPqsKYXIRoR7jFYBdHuHsQvH8MVDkng&#10;pSu6nwUqwEqBUBLpKfAV2gEpBDo2RHOn0/D+Kbhj3oPo/hgq3oeoCQsIKw4wtE3d50GtLpBeTNjj&#10;sO+NjZQvaKH7XUOonNRKx9eH48oYp/f7OPlzyV4eIS45C2El1qQBmnUl+Cp9ViURIg2pUp2CNF6x&#10;dRn853dQenRd+sKdWSRqJBQrtHzuOJp//3oyRzUgy1Wopiw5ISwmkOjAS/EGIbFaMaWunZOGt/Nw&#10;p3vGll6dlRpMfBiNXvLSO3Lh2Z5o4rZePfG81q3k/SJoD8dajPCxtop81ySMge7jr6byvWep3rSd&#10;0mU3oqa14E9sQlQNxjkaK5sQQOnJNdieMonv4WiJIW0/sdammL+1GG0wcYKNE2RsCZMK8sS55C+u&#10;gDwL1XsnFjet/EggCxQsFIA6Cxn7Mv1DB/SxZyzUS3ACyEky4yX5Zz0KtwUQJOQ+UcH6Fpn3EGY1&#10;4bpLcCbehXrTGWilMHGITTQ2StJnrVGc7EAZVtSqdBYjQezqQgNSuAhnbgprCoFING4pLSwRCMgG&#10;GMehtLid8h2bEQi0ijDGAwlvGLyOSimectfOcJ7rgDlEeutBvzyvU+hHKclN24qXYLU8dfB2SAKs&#10;awm7Yjo+cAv1H56Lf8p4xJ8uIv7OUso/eZo4jPDPHE/uGycgbQXEIKyaRmLAkeDiYbREmgRhnBTV&#10;sKTMFW2xsU3hTptgjcSUQty5p+Ad9zyq63IE7VglUcZAVhFW8yy6T7JipSEMBUFOcNTsmGPmJ2DS&#10;dmNh0l8jvJSn9+ijAQsX1rF2dY4dHb3UI5g9qMrxUjF2dobW6wqEx1u6n/XhsQz6+SqM/zx1f+rC&#10;e/170LfdiyhZjIoQxoXYIBKD1bXbgrYCZSTaSsSIxnRBGBDOJIRuA70VbRUEBi19kpUdFBduwLlv&#10;F5VHt+PMbsJbMAI/cJHCgHZ5fetGPpE9UT7Uqc/5ICz05WE0upD92Z/1Hu7xz2irb+fEhu1pIi0s&#10;KuMgczl6vvQEjfks7sQG/B+ejts7j7hUpNAyGG0SbFjGehORohFHpBQkb944yr9fgqpGxIUER6fc&#10;c2ILqtaAZBKMkikP7ahZqOM2IHvfgVW92P7MPpPlT7c08u8/dli6NiKJBEp4aKPxfLjwHPiXL/Yy&#10;bGQvpg+kK9i+K8eXv9bEXXcboiq4fgklXbSEx13Lr0xM6zLJBc/6XHxDE427NUL4iMRBDAXJZ1Ft&#10;EnvKW7F33ofxFNKE6fNHYCOLjVMBC2FA9laIprdSd8IUVL/rFwrUVKzZhPSzdN+9lup3luBs7MLt&#10;hnhSIw03nY+c3oIMLLL2zjGKIX6R2U37Wdw+5NRrd5cC31XV9w4KDo9732UF+4Tgie5wxrKOaNyx&#10;hQ4yThWsQmiDW5cl8+apeFVD3/nXs3feLym96w7M0/sotDQgoxiZaCw5rJqWwpJCIi34rQV485GY&#10;UgyRAg02sZhQYysWE1pM1aA6q4StbQQng1N6J4JerFAoqyCT51vfbeTyD7osX6MoeA6NBZdCIaah&#10;TuIHlhtug7Nf18DNtwxF1rvsa8/zlssauPUWQ+BZ6uolQUbheg4ZV1MnBI6V7C3G/Fsc844+zfo6&#10;j1ymAq7BdkqUcUjKn8OZ/ijxUUcjOyJ01WIrGqoWG6WVOxFb6KkStTWR/chpSCc9wkQK3yOcySAG&#10;IVSEiCwM8sn/57nI687AVIs4s4fjD87h+n66+AcYnZI3Dt1IX9kbuXJ3dZAu68O30wMTk5WCJbvN&#10;OF0VmfNbd4JUGKER1odKlfrT29AnjaK0bDfO4/sx922mctEfiL5zKvWXT0eWKuBMADEcm9IRB9C0&#10;+vOPpE9YzHVPkRTBz3opURGLNAYpDaHvkTtzKth3ovROkAJHW8gJ7rqrwHd/4JILNFL1F08GanQo&#10;KyjkLfu7Ej7wQUncN5htOzXLV1maG/rTNV0TB4vTP+0LWHBGaNZLwVdkxK9UFj9Torw1IFhRwJ/W&#10;BX2fJLvgboprRuBs24ZRDiKymMTi98aUtUYcO5bs247Ha85jaqIZErDCYEUW5GQoPUz+deNpOH8i&#10;QgkqGKIfPEt422bK9Ybk9g3kPzufYHQ9tiaRMqdpJ8h4ULXqHnVcXWbHYTP6ICddXeticyRZxdGN&#10;m0GnpERDlJ5TRuNkHQrHjMAeM4Lkk8dgPnAX9ratcPksjJAgptR+kRjgHvcH1/XnHUV16igqNz5N&#10;ddUOZI9G+g7Wl5gkhgvm4w/7Fabv7jRCt7WGiijDL35h0UmICFKs29ai3rQ1OeWVlctFskEBqwyf&#10;+6pHxoP6+iitv9kDmG/aIpV4UbiHFeQRLDaCxaWYU49S9E2tonyLtA6WnTjys/hn/Bz9w12QJCSR&#10;QQhBdcwggovmkJ3ahqiRN7W0uAeIIUnAuEcg9CLcpILVLnFviF7ageiKKP7jXbjZPMnMfNrfZtLv&#10;1dJjbNBNQ6bK6qJ79qqO8q0zGvKHq62pirG27rG9yTmD/V6GuFW09bBCITPQc/VKkl8/R+GSuei5&#10;BTJTWxHZhKivF9maARIEeXBG1yCvmpRb7aWq2nvPjGkh+KdziDa3U1m0jmh7J3JXBzQ0U5hfQpe+&#10;C0akxAos+LD8eYfHnxFMHNfC7t2dFItFMpkMcZzgOA7VapUgcDnv/NNY/PRyenp6sGFCXwiOY7FW&#10;oLUmSTSe55HL5+nt7cXz3LQDdQC+szhG0psV2NmahjcUccaXIAKsi67cgTfuPoozJyA3bEZPaqXh&#10;uMnoCUPRe3sp3bESs3IvlY17oRqRaR2GPfUI6k4ag3AMQrRiaISgm/KqPjouuB6vV+DMH0zw7uPJ&#10;njUeOSKHl4BNdPpYiaAlSDixcQt37J48oaHgHz73jlVs6Y0a1naJUSe1dFDnxSSxj3bSSDjT1kA0&#10;dhC931+I2V8hnjIYp5DDLN9J7rZLcBJBorIY24gVqXJE34q9FB9ZTb4jQjqKcrOHN3komVkjcUa3&#10;0DC6JU3ZunqIEh/rfxJV7QDh1UoxFiR0dQmKfZIrrvgslXLE0mXLmTPnaH7609+yaeNWjj3uSC6+&#10;+BwWnHAil1x8OY88toiC76GkpFqJKVeLDB8+lJYhLSxfvor3fuBt3HffIyxZvJK6fBbpyrSYgcVU&#10;ofQPPeS+1oVNkhT7R4BQOBbi6g/IXXYHqDnkXJfS7i7MN++iunAjsqOKQuIqhTQW82w7yU3P0vGu&#10;I6n/3Ok4IoNQIyDeizcoQ90njkedMJLs1BFYIoQukyiXyEZIU8v7AYiY1dDLrTuzU36ze//Qswa3&#10;7jksRo+Ez+7EDqskOjO3ZS8IByUijHGgLMkuGE5wyljy+/qoProZ83w77K6Q+fDp5I5sxoZlpDMj&#10;xdeFpPNnTxJ/bxFuJSTxJFophDAk0tI9polg7ijUGybhTh+B09SA0ptwin9AGIWVtkY9tqAFhWyR&#10;MxYcy7HHTsPxMpxx9vFAwoIFs4jCEpl8Uz/awEknzeO+Bx6hPpNw4gIHoU6ieXA9p59xLAuOP4qV&#10;y9cwbcYkLnvrOfz0J7/j3vsX07G/g2q5SuD7GGvpGeSCA6JkXgTiCyRO/Cw6eBjkpRRvWUL1F0/h&#10;7y+SqctghuUOwIYsIrH4oU94zfMUj2mj4eSJoEYhqs/i1AsKH5hN1Fmk7wv3ET61i2oppm5iI95n&#10;5xOMzZFEBmVTXzkyKEEcNk1x3WHAnsMSvXfqvtz2ajIBoZwJ2U4QCRYHRxvwNNHuiPDejcRhRO6i&#10;aRS+ejL+z8/GPWUoKtQIEgSj0RKKd67EXvkwql4h23KI1gzeMA/ZGuAMzhB0FjG/f57w3TfT/ZGb&#10;CbdVkdwEph0rVI10rNMXnlgGjWjhs198K47XADpM2RA6RjkJmXxApdzDlg1bsXGV915+IcccO5t8&#10;XZk3vL6b44+fw5f/9aPcd9cjaBMx6+iZOMqihOFLX/kYD9z/UxY+dDUf/PAb0+bIxBIIU+NAD/S6&#10;IKzA4qT1GvMzwuc3E377AYJIY4YXsPUKlRWIvETkBTYHJieI6wSyQaJW7aqViRsRuEglqewv0/3G&#10;O0h+tRgxuUD2/AlEy/bR9w93oHsESoqaZpLkiEw3qMR9pugec9gQuSV7NEv2JgKb0OAbMAYjFMIz&#10;VEohPZf+ga6Lbqb73BupbumktGgL3a+7jupPV0M2wNoAo+rTM/zJzci8iywIZEZi8xKbk6iMRGQl&#10;pkFhRmQReYlctIlk7xbQ12MVCBm/GFmzIJ2TOOrI04ESO3bu430f+io7d7dTTqCnqlm/cRcf/cQ3&#10;6eqp4voOP/i3z/P+D72Pn/yikVI5wfcF848/ip17eujt68QKl6v+4w+sW7OOQn0Do44Yzj9/4Ytc&#10;eMHZdJciPN++SKEqde8JQqRFESdchNfahR3ThsxJVCCwOQk5hcwqZNZBZB1Etvb3nPNCu5RoBpHB&#10;eD7JA5tw13SRefAyhvzgHFo+M5+Ge9+K6q5SuW8ryvPTGoaRjM310RSUeKLdFA6b0Ydk3fHdRkxD&#10;Woa5PWAsCo31fZzHO1Chof7Jy5BtBSrvuIe+829E9Gmyp0+AJMSKHMgcBtICRN5BZFMjq4xEZBSi&#10;Rk+WGQcnUGnlavwwnPHtEC9NO5/7Q/0DjF7nPcje9nsARV0+4MxT5+Pn8nRs20vntl1MnNTGz3/2&#10;FRoaPNAREyfM5ILzj6Uu34UU7SA8znvDWTQWPDApTeSLX3g/k6e0ATFdHd1c87tf8chja3ndGfCe&#10;d/RBMXkJqNsvKyoQugJDnsc/fjhGCqgxcMkoyAhsIFIGUEYiAolyIWnO1JQss1jVmHbPdBn8SY0E&#10;E4dgwxgb9+E0OSTNGapbdmL6eXzCMsTvpS5jGOKoMYfN6JvKau6Gijgp6/Uy2IsAD1Hr7+hdugc9&#10;tp781Da8uoCws4fsNefRfO/FONPr0gcWdUibIkWVwTnijEEFskZ/kpA94M6kt3ANZsYRuPWbINLY&#10;l+vatJJctp1Avo99O56mrmkYF150HvHzy7FPPoe69wl6Fy9jyNCGlH9PPds3/xal38d11/Rwyetv&#10;pn3PWkAjOjrZ84vb6FyxDsdTSCTgUDad/Pg/vsue9m388xcjVCZVrRR/oXkTAcregTduEMK3iIxT&#10;K8FKyDuQV4isSOlVPkR1AjV+aK1rRqFlE8qGOBN8isv3UbpjLSaxJCVB8dr1sL6d7PwxYGOEBW1d&#10;MsowPOhjT9XOPmzR+/JqKHdXrBrqVWl2owE0KEaiV+5CdYb0PbQKs7lI7kvHkz1jCsJWUZUwTa1E&#10;I1Z4KMCdPZzwgWUIX2GdFFe3B3K1DUgNNpTkprcgxDUDIM7LthIbh6b6Ct2lr1Pq+Q65+mk0Tx5H&#10;x7ItKGOpnzwRi0bILF17f01z8zfIFkrook9Dwwa6u9/B7uLPaWo5gqbxI6gbOQKrFagCpaib+MFr&#10;+fXQDF3HCmaPC0lw0pkAL7cGhU3DjXgTYohLkg3wPAGBQLhgHYE0YBKFEqDjGDm1FX/GqAOQizxU&#10;YrwTx+O9cw/Ft9xGPKKOpGqIu8pkP3Q03nEjoFwF6aasImtpcjW9oScPn9F37aOj3GhH5cBXJq3p&#10;ilTdwzQEiMX7CC/5I0JKyl94lNKPn8eZ1kTuGyeSc0GIDDVSKJm5YzGThqJ3diB9NxWGkE6tJArW&#10;aKw26bnXIhDJ2hRj+QtVUZmN2LptJL/77TT27H2UM86CM08fxrCPXNRPcWXPps1c/ev9bNqykXzd&#10;JYwd08O7/+F+/EyJTG4/3b/7F4pzvkLj+WeiTBFsldLiZRS//hMGPbAc3zZwhIzpfKyezNcCCid2&#10;YUt/Xqntl/u3uhNnsELUZxBu2osvfMCRSJMWvmOlkWWNOmEyStUaLgSAC0Ygk5j6b5xA6aTh2KX7&#10;cZUimNNC4fg2RFTCCAfHiIGScUaZVNXkcBm9vddQThzq3BAhdRq9WvCiiGE/OIu4r0K8p4Lqjgl2&#10;Vel7bidaV3BVGvQJ5dd6ukE6EnHSBMx1TyB8laY/TloVtTbdKSIRqdxmXiHizrQw8aL5CTVeUwEe&#10;e2QGX/inC9i0ZwhePuLOZetovrWbGUcaJhzXS2fF5eGHCqxePRSneiHB6irippCOSsDn33oH5t0B&#10;DU/vY9PE7/HUeRex8JhjqMqQhvW9jDtiAePeMJ3he3bR2rWHlq3t+Bdoeq9soHB5N7aYgK4RNQaC&#10;OovQnVAoIRsCiCJMViAzClyZduNWE9zIUpnUQv28iTU4tp/k6aW0qzCmdPMa6uZPRJ09uaa1UIJq&#10;GWtVjUVT69wVlkBEA9Iqh8XoxTBLbFS6yzH9qDFCCfoe34wcXE9hciPWpts5uHgsymhsNSYtM4mB&#10;/nUL5E+aSt/TG6CjG5l1sJ5MpT6NScWcQ1CRQroWRCUN4g4wuEEhM4ZFj03hA59/D92tk9CnFega&#10;00a5PssmBIuFgY0GlEswxUHPFmAS+hJD84MruOWmGbzl1nXEnRm+8bn38afRr6PXA1vyU5RtxJHQ&#10;JmoK0DHZpMixnct586O3cPa370TsMzifLuNWExx7gGKVAGti8KuIIMAmfQgn7aWTGQlxuvqFCXGm&#10;tKE8NwUpa1QAXSvCKCegcvUKok88TnDJONzXTyQ4fgQyE5DEGh2nfbP9gYQr9CFLjh70LCiHMcYY&#10;nH4Od211Cceh8pUnKf9hNYhMSj5EIEl10AcEhGr8O2nTDyQ9F+e8I9E5BzJO6v6yaduRzDhpcOfb&#10;lOqM+LPzXAaGTWvG8+mPvImO0ZPY+eGT2HfCTEqDCmgfhGNwpEEGORxPESmFSQw2TnViOk+eRseQ&#10;MdyYPYnXf/WHXDPrUnoyPiN7Ojlj3RPQ4NYAFIOoVCHSlG2OB5oX8J43/xtv/sLVrLhpDsn3M2nK&#10;Kc2Lojlb4wQoUvaOtKQbotbLbhAY5WB29aROU6RlBNvf9mwsQhrq/vh65JvHU/31cipvu4U9b7iR&#10;jp8/j+0UuDJ5ETjkAIdq9YPu9H616gMTFQtEDjhNPqzuoXjbGpK+KkkSYyLQEpreMA4vf4BbfiFa&#10;QeUCtKcwGYUMxAuyYlGtEFMVmH6K6sCEBUAZqpUm/uUbF7KvrxmnWsQWY3xTRWIp6ZSVivQ5bt3j&#10;zNy+lm3NrextyvPc4Llgewn9wUyas4/b6o5lQ/0UnFJE4hnqKh3M3PocPUGeukoHy9omszczOPVW&#10;Bo4P9uHHLoubJhI1NRN/uw7bBoVL4vSM7/94QmKMJIliHGMxcYKogtY2fTGhRaIQz2+lOn0jmSPH&#10;Dqh9iNq0CRlDvi5HMjZLdf4wcr+6APOlxzHvvY/wts1kbr0QVTWkrkOgsRyq5ORBd3ouU0E5mtiK&#10;gS8VSDzjkNS7JA9up/SpB4j+9Un4+hLklc9g/+MZqmFqLCGKL+j21J6rtGg5SI10BdKTiFzaPqzc&#10;lGeGAhkprMrViIEqHamVVVx//XE88UwbmaxhTr7Kj4Zt4fHRm7ivbSNHBxF4Wc5c8xCnrnqc6+ee&#10;y5iOXXz+9l+hHInRBRAJYyurGdW7LPWrToi0ELt5zlj5JIP7OvGM5ZN3/ZjARGBdTsh08r7GTn47&#10;egdLvUeZtnkxjpCEX66nb3OByHNJbAAYpMohK3WYvl4IDbZisKUE21v7s5Jg4gS3mhA/vCbVvpEp&#10;w0aYtAgUOxqJS5IYZHuV0lcfwzywDjO1lfIxTWkxaKAgZEleImv+397pTVmHjIG+2K3RPWrzTWSC&#10;2yeJL26j8TunIUqpTEkioU67mIKFOMY64UAsoIFw+37kpr34btqvlkqLqdouMVgEwhhkyWLkBIRd&#10;gpUaJHTsauQ31x+HDAyDGzP87ENDaK7vZGvJZUnJokmVmo5eu4zfnPoG2utH8J8nvomWvnasjUiU&#10;D0YR2TyNxT21vm6FUIpcNeaBKUdx+9xzABjVuYOjNy3l8YlzOa2gmeSFuLrKsMnj6HzjOdif3oDd&#10;U0/8k4DMlWVUmDJXtTsIvcNCdwXrO1DR2NgiZNqVYxONDi1Sutjnt1FauY3c1FraJspIZSARdH77&#10;MfTPVqL6NLa1A++LJ5A/ZyKyWSCrCVq80A9UNT4HjJ/67+/0MUMaqfMk3aEiOmAMlUURNkClweJl&#10;PVS9g6p3cAsS0WhwbVoGtaaKtZr+dRk/tRavN0TLGhcuTrDVGBvGaJ02TglriXb2gZzLwMGXNdzz&#10;4Bw276wnIwxBVlPIONhE0xWHDM171Lupd+nLObTt7gRfMKRjB0N69mGEM7D4yn6Olr6dqXKUBS0M&#10;kSMY2tUDSQzG0lLqosvPM8aPGa9KNImEgnVIXIkK+0ikg8zGqIez6C4FjkkZyu5Q9B6L6k2wkUGU&#10;LJQsts9g+zQUDaICNrZQSbDPbh9o0TKimNLEOiNKd6wm//bpePdeSNPNl9Dwjqmoeo0M43TmzQHH&#10;X0U7SJkcvp0+r74gnm8P5eoeh87YZ6gXgU2QlYjB/3pCSpCohAM6ptKmqUvKBw2w7EdQwQo3JTpu&#10;aMcKiYlrXSpGIhRpC3KiIaq5uPU7cMOJeCoVFaaquOPOqbiuRQpLZ6lIe9XS2myZqD2WJSF7Qw0J&#10;3Hb0G3j3w9cyoX0do3btprOuHkGCQqAN9AV5Goq7UDqurXlDxfMoVIt8/J4f4ZiEHbnBrGybxKiS&#10;Zeig3YwJDGEi6f3VnSQ33YUb+KAFSSJBy5qHAinmYreUoGIwQS3FjWxN+ixd0CmNCmwi0Ova0w1h&#10;QeoQa1zcJmi95VJUUwZrIgjDGg6QunEpLdZqNC4Okp7YIeeFwGEiUYzL2s6xWbHvyf31dEQOQ70+&#10;LB7CapymoF854ECUYkAOKBW6j8BUkKqOeG8XZkc7uApRtQib9qYdmKcTWUgE3s4ObOdcRH0r2J10&#10;d2XYvrMR6WmUcOnptHzh+1t451vGkB3m88fePBsTF89W2dzYynfP/CBtHZu4edY5VL0AaxMwPghD&#10;2WnCi6pIUyQSWUgk25uG8PF3/CvDu/eidJV1LZMglFBYyvCWH4M7hHDfWuLrNuC0B5hsAMUEc2EJ&#10;NShKGbEO2OJZVBZtxtUgKiZVt5BpgDcg5xIbbGyRVUG8p4jWCY5KMLYTaQWiXy+nXB1Qjh8IjGot&#10;3FaAlDGxhZ1RgaFZuf6w7fRmVXlkrM9Q4uDMXXE9U0UXGoVjkxcb+8+bnGuqARprigg1BNNXQZUi&#10;yGXTiNYaZAxGpDx3YzQiAhELTHcRFlWJL7wUr+97ZDJV6vO97O4YjAlCEhHw/Iqt/Hzfdn5b/WAN&#10;lm1I441E0aFcOobPTNk2RoKuzVVDUnGbkFoihMtMr4vAVlmVNNBnCqwblAE0JpLUO338ZmgX44uX&#10;kySN5P0Qc/U16AfuRCzU6Mma+k+HyCg1pvQmU9zail2xHEfFGHyMazHKIoUZkDrRxiIii+jRiMk5&#10;lHKwdj/QmXoeyyu821qGbmF3VKC77CL8ylJoPDxGr/N07+g6pwup6AjTOqDUtd5rcfDHSgslEcLu&#10;xDIWUZdLBQfCJF35Op2h1897s1pgtMErRURJQqgVUlyIY7+PX0h4z+VL+Ow/H0GlJBk9Yj9f+Zfr&#10;yM0axtpH30lJweDsfUwM1jGxaR+j/T7qVA9FDBs6xvJo17FsC8exhRa6/EaemHQhP29bwSWuhyOK&#10;LE26+WZHE3/saQCdJe/18rthuznRyRFriWPBRHnydZejPr4E+7HloJzUU8U1CFZcRnb8eMS3ParX&#10;PIVYuQMnBpuR4LloodK2h8SiehKqlRDv1DE4gNVdSFvFimy/BubBCU1IhDRsLtexP3I5ul7bw7bT&#10;h+cGl8fVhTtAs7VaD8JPAZjaBzio0WvFGaN3oABveAOVya24T2wkacmmAviqJhBiDE6YkIQxxdGD&#10;CN40n/ppbYhQY5wzoHIP55+5iLa27fR2BMyatYVCMINk50d5/IjdxKqEn9uOrP8V+Ftrj5aD0qlQ&#10;18rHczGh3US7WMWy0ffhed2cGs8nCV0UiqO8KjeO2MV/Zoq8e89IPlLfwbl1vZhIIZy4xs0ziDAH&#10;+85CNi+HWNY0Y2OMGkYcXkq8ex/eMSPJHNdGuGYPlXtWI57fSWnrflQxRui0OS0Z2YTzrqMonDMj&#10;7Xgx22tdGK/OdlZIIGZLqQ5Ch3cf4R4+916xFZt1ok0oWXx6/4g845ahrULKV1AlH1Aic5F2N4ku&#10;IlUe/x0L6K3E+Kt3oXWCVRLhSKzvkIwehDxpGoXhg6ks20zv1U9hs03Uff7TSPswNomZNXldKq5S&#10;nEq04wsY3YQrygRWQe9J6NIUxKBvYVUX7PscSTINlyqWBNdCK5LhOQ1N/0qyI4V6jXGwiURpwzsb&#10;OmnL7meS8kFbjBPX2DEHoIMme8B6TwEVUfdxen7Vg/PrW4jaBiFG1SOPG0Pd+xegfIfKjk7s9i5s&#10;ZDAFn8z4IciCn3a6kIDeBLjpa3tFJeMXNHS2hHWgMp37TO/iw2b0jMgwKef3TiiU9izubRpXihwC&#10;lcKJA1MZXr4BGjkQzBWxdivCTiUzuB73s+cTb9qL3NqeVuuG5fCOGEK1p4q5bSl933sY2dmLqzwS&#10;dlJ+/FzqTnkn9P0UGzsInWC63oATDUHInpQ/bgERIpIWbPs/I50Ik4zEFV21XZqep0YoRHkSlGeg&#10;nD3YcBpClBAywSKx1uFk18cQYy0oKwZEQfsxduFse6EQZGNsZjbxzjfCfQ/i5DKY/d3YnV3oRzbS&#10;/osnyJw/ndwbj8Id0TSgS1srK5JIAboDbHc6q25A8/YVnLuVIFxW9hQQTrQqm83tPGx5Ogiyruo8&#10;ZjCLtkcN7ItclIhSSY1XPWUkQZp+1acE11UEk1pRZ87AO3cG/qwx9N23ispHrkf8cSlBFOE15xBN&#10;Hm6dh73pGeKefwJ3LFak+ajVDViRDHDF+lMvZBnlNlIs+RCsAH8TwsoU0UMgLQiTRYoYkb8baYK0&#10;AdJKpLCIIAEnqZ2q6oUdbmvHmezFZB+pIYwhSIn2vk75+m145Sq2TqIKPrLJw2kKyBcjzH8souf9&#10;11De2P5nwa60AswaBGUOZW6TUZbuqssj7aNpLZQ3bunos4fN6CUiLDEz83IJVcuq3hEgLfIQ5oUL&#10;6yPjPVjRXXMs/cqqljjSdH3rLsy/P4yLxLZksPmUMiV8CXUeYn8H1VvbMcG/pS/fAvkH+pnzqV46&#10;IJVAFgKWbizyti8/x+b2HUgzsuYMddpYZn1w9oO7BupuRDT+J8qpILOSsrV8/edLWba2isqDPMDP&#10;Wnd7Ojkiuxj8jWlblwFb+BjVJ6chlixDNgYpQcQXCA+SDNi8Qg7KoDZ2U/rircSdRQbYX0IisAi9&#10;mpfoTL/SG8WhwqawkV2VLMc0+As/PHnw4UPkIgRVBNOaeBYZJXftHPlCAfjVaxlh6cbq9aTYRFqN&#10;Egj6fvYw6k+rcFrqcDIC5aXcMuurVOrTBxo99MIlFB+fjq3/GlaDzDwIhVvTOetOAyLw6K0YfnXd&#10;ft73L8+zeLVl05YcZAKk4yIdBykdrKxC0w8Q3iaEzFAq/IRN4U94ds1K/v2GrfzH9SEf/NYGbr6r&#10;h1h6SOVAsBL0UIS7E1l/NUILhNGY3IWUd3+a+LrHkFkPGVhEACIQqZasn8qRElicpgxqSxe91z6T&#10;Dg/RNhU1TnZizV6wLod6rehpBqu6ClI88uC2Q5vAcdAzvV47SCE4oTHz3Lh6vfHRnpaJ2giUOAT3&#10;LlI9N6ufQ8rpSBGAgGhbJ+7tq/AaM8R+gnAcjCfSJ1Iy3dTCIoXEcQTV3z9IteUduJNKON1fQzVf&#10;gWq8jTvvvIDf/GEsO/f1snVflVHDBW892WfZxgL1Tc+RE1OxuDQ1L2X42B+Bux5jsyy873wef/I8&#10;uiIfqgapAmbPqPLc+pj3f3MXJ923gyv++THaMkdi5CJs0w9B7UZoiHKvw/ZdRfSzx/HCPnTeTfvU&#10;7AsChf3IqBBpf7pTCBBPbSO5PEb5LsKAsU/XyBDiEMujkj/sGYdwzP7AybVvLB5GFWhZkyYMHFGc&#10;1xQ/fs2WuolPFodyXN3udEwmr+JhRaplSrIXK9cgnFmpw122ExNGRC0ejnKwnki1XJ1UvRlHIFRN&#10;+91AEEaEv1wIl38UNSGP6fk80n+eyUd24N93BqWds5gzfTATxuaAgD37I669rRkhqyB6cTiCk06Z&#10;w7nnbuThO87jlj9djptN0vq0rxHGZ9zIcdQHzzFj1mOcccYztI7dAuJWpAgxQmM0mLqLsb0/pPyz&#10;xbj790F9Flkbzi6MSVuPdD84ZVK8wqRv2ngSpxZYGrsdkaypSYEdgsGFpSd2eKq9hVnN8cNfPtrp&#10;M4foJQ66RHpdS69r0cpybmvwO0yGhbtHpAxGo2qTjl4+wkxPbklVCxLlIZXEJMvRtpKWPgYXcH2J&#10;kArrKnBSrTi8lDEqA4nsr7lnBKbBwzUlkp/dQc/iy9D116BNC6PbtnP1Vb/l9mt/xikn7aFUHEQY&#10;ujhORMZ1CBxNIBWWDA889EZ69o9mf1cLsUy5OFEiqYQeQpaYf+y9/OSq7/Ppz/2emVO24AqBFZV0&#10;moOR2Lp/Idx1Fb1XPYG3azumOYvIirShIWsx2VR8SHgCPBBuKqGilEqbMeePQXgOEo2NlyCEwTgu&#10;FS1JBBjr/EXza2HTziInYeHekewvBRzd7N/RAew4RPmRg6dsNfF4aeH0QcHq+my857b9bUM/P/4Z&#10;pErS1M2al1k7KcomXcFnF21mfSnhyqOHMqVxM0myHNy5BEeNoHPeSPyl29F5F8cR6dHmkcqBuhLr&#10;ihQHshalNUgft5Rgrr6D8qZj8c9/COF9Fop3Mbx1Oe9++9d4+OFLeHbxfHZ3DU/hUdMIsorRmkmT&#10;1pDN9HHSgvvZvHMOlVBQVygy4YhnmTd3IS1DtkGSYPpcrBAoG2EN6MxMTPBVkkdnkPzxHgJTwtZn&#10;cdzUsMj0GLIWpEqh1/4ytNQaXS0RH9dGw6VHprs83oojVrM9ivjiU5spxjF/OGESxiZpceWlIIiV&#10;6VgDmYA1/H7fFPDU5tcPCx7PmUMfrndwFejSAf/nwtuX9vzht+u5+JGTb2NB0zoSXY9jo5c93jUu&#10;yk24cWuRSx59jpyX5RdzRvKm0ePQzmUIUU/UWaTyo7uxa/ag6nxETtWCITeN3l2JdWpa7IlGhhIT&#10;akQ5Ie6qIEe0IS+eTjD1UUR4BU51OXhQKudZtfZYdu0aQ1jJICW0Dt7BkUfdS+CW05gizpHEAX6u&#10;B6WqWC0RSYoQGmpYudOKLXyE6u43Ev1xF3Lp85DzkRkXsg7CT6VLpUoBnNiIdD5bNcaWE0xPnLZz&#10;HzeBzMXH4GR8MAlOch1PtS/jzYu2sbmnh68cOY4vTBmOSczLut70mSxKRuyoZDnqgbcwoj73gz+e&#10;Vvg4QmIsjD4EcuRBjV4+4LDISrhrb+mcc+63d3x84nN8f+aD2EgOVJD+vOQikBiQHm96cg03bN1D&#10;Xnrcfcpojht8NlqegVBgKhHVR9YRP7oSp6+POAdO3sPNuRhfIF2RtsSHKQFBVAyilOq06WKMSQRi&#10;1mT8cwbjjn4YN/oNkiVAZSB9p6Y1TEWltKX+Y7SfoKZ1ykARFum4aDkG67yDpHg+ldtjzFPP4Rar&#10;2EYf5YPMOpicQvk1mVC/RgeMLEkxQpQThPBIJraRnTcJt21Q2gNvBUovYWvPHzn5gVVsroRMr6/j&#10;6TNnE9jkoIGRFgblaK7aOIMPLj4r/srM8Nj3z6hfUqypB4525OFx71bEB3Sqw3EtzqMzWsrP/XL7&#10;hNmfnfAMQ9y+WvplXiZYqOW50vKWUYO5Ycduiho+//wuFp7yJMI9AmEnIDMe/pnTECdMxK7ahrty&#10;C6bUQ5KU8R2FzrgDChEy0VgpsCrF7ZWvcDTY+5+jvLmF+u9dTijfiu1chRq2EHgcJ96EjXYgdFcK&#10;Kkn9AkxswYgMIjsS640EeSRRz7ko/0iUlydcvBquuxdvcB02V+tuEalOnBRgHYn1FCIjkdqmKlOj&#10;huBPm4BzxBAy2Qyq1napEGD2g1nIt1fsZHMlAgLePW44gVOjvB00+FIkYcDVW6cQ5MzSU47IrezV&#10;okZlO4xnelb3vViOxBF9724TP//Y4uxP/nP7RD4z4SlE/Aonik44rjnLiKCOHWGZRzpC7t3bxVmt&#10;96DlEKSox7HgZFz0UWPhqLHE1YjkmeXEq9al4rrmJePCDihEWWUxvsUf0UQioXLDSsLfPkn21HmI&#10;aefgjCkgR7TjZLeB6AVZTB2myWLJY6rDMbuGYTdqko19VBauwJylGPyu43BmtGFGDoGwiEANsFz6&#10;ByP2k36N1khj0YFPcMZxOA25VFDIghGpz7M2Rum72NLXw/W7iuA5YKrMb3J5xVFMWITU3NvZyuL9&#10;w3j/1PiGmXV+tUTMC7iOe3iMHooXszEcC5e22ZuuXFv57Pc3TBn1nhGr0nYnKwfiN3NAfi4QCCNp&#10;zrrMrq9nx94K2Jg/7erjrOHdEN+J8S5GCIkkbfA3AtzAw5k5icqaLYhSiEBhdCrwnxIIa4RxaxAW&#10;YmvwZwxK2a3XLSYXaewDS7CPCcqNWZyWRrymBky2iThQKScytqhSRNK7j3j/KryOKqJqyEdQ/s1i&#10;KpNb8Y8ZjZ0+DB5bA9k0BzdWoExtzkuSQERq8DjBDG3BqU8NLizpjJh+s4UPI9RG7t9doiupIETA&#10;kMChLZ9LhwaR6sT2J8HSHlBGxaKt5NurjwRPr39HW3BNHsGhQzqvImVzlfOiWwiHIYG/761jKvfv&#10;7R7Gr7eNBzeqcbxqLDST0qakVKkEZ+1TDA1kmr9Kh7U11ybMakRyb4qPD+T0KVXMFHLIkcMwvRG2&#10;qqFKqtYUGYhrLVbaQmJwAh939jhKVy/C39+HrfOwjT6iKSDjgVvswuzagt26FrVhBWrdCsSm1Zid&#10;m5A9+wmkRTW40OSTNLi4xlK9+jEs4J4/GxyFTFJJUZmkKljEqQI1VYOtWFRR444eXpNUsQN9eMJK&#10;bPwMQj8GIuDx/ftBpIqTE/N1DPYyYE363kQ6HqC/mcgIibAxOFXu7TiCR/YcwUUjnF8f0xTsjlEI&#10;nIH7sBk9TvSf3dokfGRUw4/q6or7f7DtSDrDDMhU8Sitfwg6TMhT+7rp0gbhuSAlDX5NWM26bCzF&#10;9EQJkgwifA4TP/oSgMKksdek0eiqxZRMKgIcpo0LxNQGpVkohsjZbTjNefRDG5GFbNoy5b4gxC8y&#10;LiLvoOo9nMYMTlMW1RCg6j3Iu9iMStFAl1Tftc5HrNxP9Ng6MqNbCOeNg74o5a/HpCXSSGOrFlM2&#10;UEyoOB5y7PC0Pn7AOWuSNRA+kI7nTAQ7dcrChYRRuf6pUooy8My+brZWelNg6sDsV9RxxeqZ4Jod&#10;Hxwrr0mnQEeIA+7DZvREij+7K8DwOu+5j0/xvrmtq4EfbZ4NTkQy4JcStpXh/IXPM/HuJXz66U3s&#10;7i1T59Ya16Shs1ymt1IBaRDSIpMHMfFTNR5ZSpyTQKZtGHZkK3RWifv15WqSXUZbCDWxJ3EvnUu4&#10;ZBtmZ086sMdJuWZCpbm/yQAZic0IbF5ATRDB5FLddlwBysXW5rNI16IwhE9sAaBw6TEkTTmoRiQm&#10;ndRINU0QTMVS7aniz56KqMvWOGymFs6sx8a3ImUFhMFYwf7+GZoWGjyfnqrmK0s3MePe5znx3qd4&#10;dl8p1ZwVtTGAjuH6bSN5aO9QXj8q+eUpQ7JbtHVqs+BfuA+b0TM2ftkbG/OpMfJXo5v0sm9uOIp1&#10;3YNwlMbImES7zK73ePDc45hWyPOd1RuZf/9SbttWSmW8laEn0mzs658YLNMqU3Q3Jn4Ie4D4mAQy&#10;pxxFJB2c7ghbTV2qSCxO1aCLZXjjHPyRg4if3ILQBuuIWqeLBFWL9B2JDBQq4+BkXFTOQWUVjp9O&#10;W5SuTOXEpEBImR7GWQ+7ZAemVMEfVo///lOw1uD2ROjEQGiQFY2zv4QYMQT/+FQ2TVowSEy8ChHd&#10;gLLVGuIEeyPDzmJ1AGp+cm+JE+59ji89uwOHkD+dPZ8L2kZgk3LKfLUOXUmGr6w9hkzgbLhiav4q&#10;tEDEAvmS+7AZXVF82RvTR8Gt9nx9uvlJteTwxbXHgEhQNt3JmoipeYe7T5zM28YOZ0spYXGpJ50h&#10;ZgUYh3VhnBqGfsN7iOgRiO9OqcL9wePwZryLF6TtuJ1lRG8IXRWiagSXHkPhDXMQgLs/REonJSLI&#10;1ICpNKNEKIl20nEcMqMQeScdwOvVQllV6x6UtQUjBNaRyL1ldHsRAfiz2gg+cT7VYU2Yngq2u0Kl&#10;p0R1/DAybzsF6ToDCtYiegbiG9NYRTjptlaKZzv2s78aoQQ4wuXZng6WdRY5ZVSex0+bx8mD82hC&#10;jPTSOfNOxA/Wz2NNZyOfmWCvmJB399okQdg/vw9byoZqOOh/v3mk/O11bd2vv2Hb2LMvGjaeS0au&#10;h9hN695a4qmEX82bRGe8gjt39SB8gTQG42ge2d3Be8emdeC09bZm/HgR2vYh3HMQMgfWkjlqDKI+&#10;S/LoGtSuHpLmPO6xY6mbeUQN/WNASbF/YI61Gpu2EtY8R0rW1KIGc6Za47VUsBaQ9P9fbXK6NmC0&#10;GWjfzMwciTv+IirPbEB1lJAteTJzxiF9J21WJMEkDyCTpwcWQD/LRkrFku5S+iQi1W7XVjK1OcON&#10;86bRGAiIDBIPg0U4Cc/1DOFrayczZVBy4z9OqrsaCfovqP86h8vorzRKWwhT/ub07Bcf2l89+tOr&#10;jmtZ0LyfoX47sS2kdCojcJXmiqNG80zncvbHYJ0YrMcd+7rZ0RMzIm9Sl97ftSFcZLwCbfcinTOQ&#10;agLCWrxxQ/DHDR1wTWIA9KgFnQWJNgme9V6wIXYgynfimCQy2CQCaXG0INFgB9KvfitbpBWpTm29&#10;h23MvYh9LrIudSdMHhjfrfoZa2YPJrkLmWwamKmezoITWGlIqgm37+kD4WJsXONBWr43cyyNOQdi&#10;XQvaEhQxkcnwj8+dgDb57d+Zar9Y5zpJ9b+8ew/BvRsRH/TWxExtcJ/51jR9xdauJj6+YgFWBKk0&#10;Ro0jYrVman2OS0Y1Y3Wcsk6kpTtKuGlnFzgBRqu0ka+2y6zM4CS92PBGdHwv1pZxX8IvEf1i0f0H&#10;xLFtJFajolR2W2hTS+l0WsLtDbFVRTR5AsmxR1NuaiHqSbB9UdpsaGqrvLYIot4S0clj8RtfjFXI&#10;WrYo+xec1Zj4UUz4O1S8Dcik9Dlh0z81SOHzQEeJZzr6wEuwVmCThLNaWzhjSD0kyQvgtQUcwddW&#10;z+LhfaP4+Pjo62ePzK2uHIBJvdx9KNdBR3RJK5E4B70RgqMb3OdWlMsz/rClZWJzEDJv8DZMEmBk&#10;bdK4UPTqmJu2dmIdNbCrt/f18fbRQ8hIWesEEWgcjEzFfYWQCLMJqzdhySFV08AoqgF+eG0LeqNb&#10;qHaVsMt3Y22CJYEkbarUTRncOVPwzj+G/IxxBK0tuFNHQ1MDJjSE+3tRvVVMKUQUE0wxIZo9ioaP&#10;noKf9Wqoba1bVGiEUOkxpTdj4j8h9ZIUQMEBqRHCQ9SOFiEsSMmnnl7N2nJNxEBIiDXvbBvGCa11&#10;aG2QVqKlQCrD3XuO4L3PncK05uiPV88vfD4DRhmNY81fvIU8TAUXouqr/CmSHaFpPfGh0i2bSnLO&#10;XcfcwVmtG4iTbE2QIGZPLJhx79Psjw7wlbHm81Pa+PqsNtZ3V+jVmgk5SSHrp4WRVPUfkgQrLcgj&#10;wJmPVW0IURMQSIsEJEKDhuqSHdhlW7FRghjeiBw3GNHWjJcPUAfsDDngiyDe043e0Q07O3E0RKMG&#10;4U8dhpNRqTpjbTRHypi1CLsVGz8JZk2qwy69FwYMKUEURWzoS/nyUxtyXLdpN295emNKDukH/pMS&#10;ty2YxXkjWzDVBKs0ShpWFFs45dFz6Y2yux48LThjflNuZWxemSbhysM0l83oV5n0W5COYuGe4mln&#10;PsotTU5v7t4FtzCjsJ9Y14Os4kqHNzy2mlt3dICjBk5mV1tuPHESv1+3nWu2FZla73P+EUOZ05Rl&#10;TGAZkS3Q4DkoKUEmNQLHRHCnABN46ZTR/lpKcoBh+yFNMWC8/pJ1WrKkNndFv0C3/AutWhtArwSz&#10;Lq2Q2ACjNX1xzM5KkS0Vw7KehNs37+SJngpHFVy+N3calz21km3lJD14a21LY+o8lp46i7wj0ukP&#10;osruqInXLTqb5zqGdv/HnOS97x3f8IdXG5gL5zAZPaZySGeFi+B768NvffIZ+5kjm/Zyz7G30xyU&#10;MYmDcuDfVu/lH59bj3SDmpszGK0Y4Wu+eeQUrtuwnTt39qRvxoEAxaCMoiVwaXI98q4ki4MvEnwH&#10;Cl4rzZmpNGUGMcipZ2yuhQnNbWQct8ZhSNC1uafigN6bFxoG0tFX1qbdsTJFzYm0Zn3vTjb17mV3&#10;1E1XtZuuynJ6q7uoJglV61AlomgM3XHC/krC/nJCyfTjp4aZLTk+N2k031uzkad7SuAGCC2xMoLI&#10;8MGJY/nxnGHoMPWEkXW45LkzuG3TFPO+KdGHfjrD/hRblw4dfnUv//AY3dJ7aIyMdA8F/7LcfOvr&#10;zzkfO2PkRm6aewd5aQCPPWHM7HuXsCdJkWOtQGoHoyMmFDL8ds5kNpRLfHPldlZ0x6kWh0jnraD1&#10;izpjMTIt+Nq0xQeh8KzHpIaRnDJ4Jm8+4iTmDpuYpnS6v3v0ZT6jfgEuWNO1k+s2PMDdHc+xbP9m&#10;qqZK2lcMkD0gpTug3KZqtGyrQUva8oKPT2njnOYm3vvcWh7e1w2+C0YiSTDWRWJ5bMEUjm3JgUnQ&#10;MuYjy07jqvVH8sa2yk9+O7/xI16cGCPcVy0tIl31v2P0tLimQWb9Dy3pveInq3IfvWD0cn5z1CPk&#10;ZRWkx1eWbeBLK/cgXZVKi/Qza2NLo2f5+ZGTOX9kC4/tb+eqDbt5uL2HfWGYghzKq7VBky4IZDpI&#10;z6QNAOmknBB0QkbmObV1HF+ZcSSzmxuIdQ5FDltjmKSOPULJIluLvXxl+fP8Ydsa+uKulBgighSg&#10;seIFSBSRZh+AsSJdTSaiyVccVd/I+8YO5XWtTSztLfGOJ1eyts+CLwaqgQIwieayYU385qRJoFMV&#10;zs+sOpYrVs7jlOHdv7zluOaPFZQo8SJlrVdxee7/otETjVVZ4lgG71lcuuK3m/2PXDBqDb8+6g4K&#10;HvRVBafdv5Kne8tpQUQk6YwpkQoIYjRvHDmEb84YxZjmHD3lCjdv7uC6Hd080t5B1aaM0kQwIAVu&#10;X8rP66dehzEZpfi3WSN578QRJElcm7ao0dLiKY/7d/dy2dNr2VOq1l6c+6KOsRd7MYkUCdoIpNbM&#10;GdTEJa1NXDZ6EIPrcnQUq3xjxTb+fd02EuWmkC4SqxKEkdgEBruWJ86Yzdich9WWT66bz/dXHs3c&#10;1tIv75rd+LHGnFsyJAPp6N+N0ROZxYkUoYmDdy+tfuearc6Hzhu0iV/PuZPGfMLz+zRnPryMfUl6&#10;dgtran1v/ZWeiILjcPGoQXxwbCtHDwvAZnlmRxf/uHI9j+0ppSQEXrmP25KOw7xq3hTeP7YFraMU&#10;FXU9Htzdzesfe54iDtJ6GKEP/jNFKjs+Ne/yrVmjOXfEYHBDNnbE/Gzjbn6zdS97ynH6bP2VNmlq&#10;JBCBsJob503nwiPqwFT5zoY5fHrZKRwzuHLz7XPdywapTCmWDlL9Lxpdm77/gns3aJlBhAKHiD04&#10;w6c9UFnWUbFNixfcwNFN+0A6PLwv4tJHn2VvpMCt8YVsTY9OaKxwMGFCTihmNRV4U1sj54xqolH5&#10;fGnNbn64etMLadJBGi2ElVgraBKGx04/mskFByOhu6JYsPAZVvWFSKkw0ryySpNOOGt4A1fPmoby&#10;DPft2s+vN+9nUVdIX6WKCFwcNNqkAaIY8BEGPw65as4U3jVhMDoUKCfkvStO4uerZvHL4/UH3nRE&#10;3U+7q2CURErzaruWB65hh3CmHxS96w0lh371B1ZpHcPouOIpESFj3H4h1Nhw4uAct500ncueWM+6&#10;3grSdVP6mbVom06EwpOUrOHxri4e7+jk0yu2MzpwKWT9lEf/iqlk2oSItHSGlivWbeXqOeOQQvD7&#10;nXtZ1V0B303ZSvZVNB0Iye5SwpmLlrKpN6QYJWlg58i0HQtNYtOCjRIWaSBOLC2Bw1XzJnDRqMEQ&#10;hUghQehUlFE47BbCLBKKqt//COrQOseA1x027P2QAb4/S9/R1mL79bvFAdBIFDG3sZ6HT53KF5bt&#10;5hdbdqeFCdfyAhmt9qdSoKCKYXU5hFL1xVykV3oKCziKhXs76KuOp+DAr7ZuBfcQu0ukZGlPtVY1&#10;E7XvPzAEqOUvwqJji7Yx54xs5rvTJzCp3oUoTPX1eHETeq0fptbixP/4JfmrXPZlD1ytLUN8j5/N&#10;G80DJ05l/iCPOAST9NcozQDUKkjls1PQ+9DfjJCCrX2Wx7u66UgM63ucNIM/ZOA6/f3C8mIh09pk&#10;SYzFVgwTGzyunTeZ2+bPYFKdJNb2r/e6/1ul1f/hSxGn+bZJOGVoPScMns7vt/Tyw/U7eLK7O0Xb&#10;VI1kIeJaFvNf2ArC4mlFSMyK7iJWQndYQTkKLfQLxM5DWL/pjk6QOCmqFwswMeMaAj4wtpXLRw+h&#10;4KuaNh24mL/KLv6bN/qBDZBJonEIeMtYlwuOqOdPO4r8bNNe7t/fiY3SVicOtbnzAEPpGn9vd2RQ&#10;7T2pUz1EyeyXi+aNTmXOpzXl+dCYZi4aOYQW38fGkMQGZe2hSrf+Xzf6i82v0RBbXCG4pK2JC4c3&#10;8HRHH99Yu5X7dvQQAvRHqeKFc/TVrISkBsTvqSTp8SBVytB5VRZ5qeZ8WrJ1rGVuU47PTRvNyUPr&#10;ySqXxFbRUarmbMWhR+H/XxldWdIRYLXJwcQxCjh2SB23NM/giZ4SV63ezi27e6hEEcJTKKnBuLUR&#10;ffagRhMYrISOUkQ6VsbWiAziFb4TFBJdy7eNDlHC4/TBdXxkymhOaa4jcEnHdSdxjTIWI7BIowYq&#10;dK8Z/S+cuyD+rGvTRgYpIxY0ZFlw/CSWdnZzxdp2/rB9D3FCKqJrX6UvEdAVJpha1J0KmopXPMKt&#10;SLAaSBLOHNnCP40ZwsnDByESsLKKSVK6lBD953b/uIa/wW3+NxNOHuylC4sRLtpqbBwxs7GBa46Z&#10;wP0nTGdeYyEdvU3/HJUBM73M7pJgoFdbunU/mUq+JEd6MR+lX+1Jx5axGckfjpvKXcdN45TWwRgd&#10;oYmx2qmtV8vfy+X8rT+gEBapxQv5UpLW+E8YkuPBk4/kQ0+v5T+3bsMKP8XxrcOLG87693QCxrKL&#10;XjzrgwmxifPiyP0AwgRYrE2RwpMHF7hu/gyGZNNjxwqDMgdo7/wdGfzvw+gv2kUDqoSYRJFVZX40&#10;dwIlLJujmEapyCqLKxSukHhS4iuLJxI8IXCFJJASx0hKNKO1IcQQIgm1IjaWyGpiNJEW9BhDnbH8&#10;fN4EhvgOJgnT2vyLFsff3+X8dVw0L5x14r+War/0pBU2QWuHjIy5Yf5owEUo+8I81AHQq7+9VJLy&#10;aWrMWyF4gVNba62wBzAthcRoCTZJ6wk2TmemC314FvN/idL4d2N0kSocWieNyo1MlZn/2z82HXCL&#10;TsWEJamkthUvxPHCHhBUDejjJC+JzWtjv+hn4x5Ad67V0tMe/AO6ZQ/HW1H9/e6av3Yi/1cwuk13&#10;hxQoFYGKUhbtYbn0i4Nze/hBL/E/9E6QVax0XjJ37v/QTk9dZ4UV5aEYN0+s+f/+yjoJ3aELwmBF&#10;bcaL+BswumP+mz9cgDJIHVtFnOHNi0/9e419/mf2AhJEFWvc/8p4tf+ySzq40dV/D5uWAjJQvrTN&#10;/rQ7sg0IV1vxmr377SsBrV3/6IzzfJuBSNv/3st+1RmRfW3r/f92yddewWtGf+16zeivXa8Z/bXr&#10;NaO/dr1m9Neuv5Pr/w0ALJy3/RL8n3YAAAAASUVORK5CYII="/>
  <p:tag name="ISPRING_COMPANY_LOGO" val="ISPRING_PRESENTER_PHOTO_1"/>
  <p:tag name="FLASHSPRING_ZOOM_TAG" val="50"/>
  <p:tag name="ISPRING_PRESENTATION_INFO_2" val="&lt;?xml version=&quot;1.0&quot; encoding=&quot;UTF-8&quot; standalone=&quot;no&quot; ?&gt;&#10;&lt;presentation2&gt;&#10;&#10;  &lt;slides&gt;&#10;    &lt;slide id=&quot;{5695A8FC-7EF5-47A6-B6E8-C5724454E4D6}&quot; pptId=&quot;257&quot;/&gt;&#10;    &lt;slide id=&quot;{AD78B337-7421-4CAE-B900-0DD19F3B8866}&quot; pptId=&quot;256&quot;/&gt;&#10;    &lt;slide id=&quot;{75314B6A-07E2-448A-B0EF-385E5521F22A}&quot; pptId=&quot;258&quot;/&gt;&#10;    &lt;slide id=&quot;{1DFABB20-A564-4D4A-A046-722D2127BAC9}&quot; pptId=&quot;259&quot;/&gt;&#10;    &lt;slide id=&quot;{AA9C66C6-72E4-4298-AC0A-185D5D21C676}&quot; pptId=&quot;260&quot;/&gt;&#10;    &lt;slide id=&quot;{321F0717-F7DD-4C53-BA54-BB7E24EAEE0E}&quot; pptId=&quot;261&quot;/&gt;&#10;    &lt;slide id=&quot;{614A80A5-78E3-4537-A214-6732AE1A7DFB}&quot; pptId=&quot;262&quot;/&gt;&#10;    &lt;slide id=&quot;{57DC87AF-205F-4B1C-B95F-0F2FBB9147DC}&quot; pptId=&quot;263&quot;/&gt;&#10;    &lt;slide id=&quot;{2F4A5F49-67E7-41BE-BE07-545B56C0435F}&quot; pptId=&quot;264&quot;/&gt;&#10;    &lt;slide id=&quot;{5B698733-CB16-4622-A556-55A74B03CB56}&quot; pptId=&quot;265&quot;/&gt;&#10;    &lt;slide id=&quot;{2B0CF21C-3BB8-4E08-8DCF-72794F88DBB5}&quot; pptId=&quot;266&quot;/&gt;&#10;    &lt;slide id=&quot;{4376143B-3287-43B7-B49C-B50F378B5E01}&quot; pptId=&quot;267&quot;/&gt;&#10;    &lt;slide id=&quot;{F9F343DB-1993-4E7C-9B60-8A3D133BBEFC}&quot; pptId=&quot;268&quot;/&gt;&#10;    &lt;slide id=&quot;{E669287C-ADBD-4336-90A6-465D8D25882A}&quot; pptId=&quot;269&quot;/&gt;&#10;    &lt;slide id=&quot;{06ECCC18-E15D-4563-ACC8-D9705819410F}&quot; pptId=&quot;270&quot;/&gt;&#10;  &lt;/slides&gt;&#10;&#10;  &lt;narration&gt;&#10;    &lt;audioTracks&gt;&#10;      &lt;audioTrack muted=&quot;false&quot; name=&quot;Audio 1&quot; resource=&quot;346085e0&quot; slideId=&quot;{5695A8FC-7EF5-47A6-B6E8-C5724454E4D6}&quot; startTime=&quot;0&quot; stepIndex=&quot;0&quot; volume=&quot;1&quot;&gt;&#10;        &lt;audio channels=&quot;1&quot; format=&quot;s16&quot; sampleRate=&quot;44100&quot;/&gt;&#10;      &lt;/audioTrack&gt;&#10;      &lt;audioTrack muted=&quot;false&quot; name=&quot;Audio 2&quot; resource=&quot;042b8a86&quot; slideId=&quot;{AD78B337-7421-4CAE-B900-0DD19F3B8866}&quot; startTime=&quot;0&quot; stepIndex=&quot;0&quot; volume=&quot;1&quot;&gt;&#10;        &lt;audio channels=&quot;1&quot; format=&quot;s16&quot; sampleRate=&quot;44100&quot;/&gt;&#10;      &lt;/audioTrack&gt;&#10;      &lt;audioTrack muted=&quot;false&quot; name=&quot;Audio 3&quot; resource=&quot;03080751&quot; slideId=&quot;{75314B6A-07E2-448A-B0EF-385E5521F22A}&quot; startTime=&quot;0&quot; stepIndex=&quot;0&quot; volume=&quot;1&quot;&gt;&#10;        &lt;audio channels=&quot;1&quot; format=&quot;s16&quot; sampleRate=&quot;44100&quot;/&gt;&#10;      &lt;/audioTrack&gt;&#10;      &lt;audioTrack muted=&quot;false&quot; name=&quot;Audio 4&quot; resource=&quot;490af593&quot; slideId=&quot;{1DFABB20-A564-4D4A-A046-722D2127BAC9}&quot; startTime=&quot;0&quot; stepIndex=&quot;0&quot; volume=&quot;1&quot;&gt;&#10;        &lt;audio channels=&quot;1&quot; format=&quot;s16&quot; sampleRate=&quot;44100&quot;/&gt;&#10;      &lt;/audioTrack&gt;&#10;      &lt;audioTrack muted=&quot;false&quot; name=&quot;Audio 8&quot; resource=&quot;07f8d68b&quot; slideId=&quot;{321F0717-F7DD-4C53-BA54-BB7E24EAEE0E}&quot; startTime=&quot;0&quot; stepIndex=&quot;0&quot; volume=&quot;1&quot;&gt;&#10;        &lt;audio channels=&quot;1&quot; format=&quot;s16&quot; sampleRate=&quot;44100&quot;/&gt;&#10;      &lt;/audioTrack&gt;&#10;      &lt;audioTrack muted=&quot;false&quot; name=&quot;Audio 12&quot; resource=&quot;962a907c&quot; slideId=&quot;{57DC87AF-205F-4B1C-B95F-0F2FBB9147DC}&quot; startTime=&quot;0&quot; stepIndex=&quot;0&quot; volume=&quot;1&quot;&gt;&#10;        &lt;audio channels=&quot;1&quot; format=&quot;s16&quot; sampleRate=&quot;44100&quot;/&gt;&#10;      &lt;/audioTrack&gt;&#10;      &lt;audioTrack muted=&quot;false&quot; name=&quot;Audio 13&quot; resource=&quot;2672db51&quot; slideId=&quot;{2F4A5F49-67E7-41BE-BE07-545B56C0435F}&quot; startTime=&quot;0&quot; stepIndex=&quot;0&quot; volume=&quot;1&quot;&gt;&#10;        &lt;audio channels=&quot;1&quot; format=&quot;s16&quot; sampleRate=&quot;44100&quot;/&gt;&#10;      &lt;/audioTrack&gt;&#10;      &lt;audioTrack muted=&quot;false&quot; name=&quot;Audio 14&quot; resource=&quot;380cb589&quot; slideId=&quot;{5B698733-CB16-4622-A556-55A74B03CB56}&quot; startTime=&quot;0&quot; stepIndex=&quot;0&quot; volume=&quot;1&quot;&gt;&#10;        &lt;audio channels=&quot;1&quot; format=&quot;s16&quot; sampleRate=&quot;44100&quot;/&gt;&#10;      &lt;/audioTrack&gt;&#10;      &lt;audioTrack muted=&quot;false&quot; name=&quot;Audio 15&quot; resource=&quot;7b857efe&quot; slideId=&quot;{2B0CF21C-3BB8-4E08-8DCF-72794F88DBB5}&quot; startTime=&quot;0&quot; stepIndex=&quot;0&quot; volume=&quot;1&quot;&gt;&#10;        &lt;audio channels=&quot;1&quot; format=&quot;s16&quot; sampleRate=&quot;44100&quot;/&gt;&#10;      &lt;/audioTrack&gt;&#10;      &lt;audioTrack muted=&quot;false&quot; name=&quot;Audio 18&quot; resource=&quot;0d0d32f8&quot; slideId=&quot;{AA9C66C6-72E4-4298-AC0A-185D5D21C676}&quot; startTime=&quot;0&quot; stepIndex=&quot;0&quot; volume=&quot;1&quot;&gt;&#10;        &lt;audio channels=&quot;1&quot; format=&quot;s16&quot; sampleRate=&quot;44100&quot;/&gt;&#10;      &lt;/audioTrack&gt;&#10;      &lt;audioTrack muted=&quot;false&quot; name=&quot;Audio 19&quot; resource=&quot;78f641b2&quot; slideId=&quot;{614A80A5-78E3-4537-A214-6732AE1A7DFB}&quot; startTime=&quot;0&quot; stepIndex=&quot;0&quot; volume=&quot;1&quot;&gt;&#10;        &lt;audio channels=&quot;1&quot; format=&quot;s16&quot; sampleRate=&quot;44100&quot;/&gt;&#10;      &lt;/audioTrack&gt;&#10;    &lt;/audioTracks&gt;&#10;    &lt;videoTracks/&gt;&#10;  &lt;/narration&gt;&#10;&#10;&lt;/presentation2&gt;&#10;"/>
  <p:tag name="ISPRING_LMS_API_VERSION" val="SCORM 2004 (2nd edition)"/>
  <p:tag name="ISPRING_ULTRA_SCORM_COURSE_ID" val="19AD1A88-A812-4839-AE16-20255CF78E11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C:\Users\Admin\Documents\ky nang thoat hiem khi xay ra hoa hoan"/>
  <p:tag name="ISPRING_SCORM_RATE_SLIDES" val="0"/>
  <p:tag name="ISPRING_SCORM_PASSING_SCORE" val="80.000000"/>
  <p:tag name="ISPRING_CURRENT_PLAYER_ID" val="universal"/>
  <p:tag name="ISPRING_UUID" val="{E0B7B880-7C42-4BCD-8D0D-594CC113ACDB}"/>
  <p:tag name="ISPRING_RESOURCE_FOLDER" val="D:\phượng\kỹ năng thoát hiểm khi xảy ra hỏa hoạn\"/>
  <p:tag name="ISPRING_PRESENTATION_PATH" val="D:\phượng\kỹ năng thoát hiểm khi xảy ra hỏa hoạn.pptx"/>
  <p:tag name="ISPRING_SCREEN_RECS_UPDATED" val="D:\phượng\kỹ năng thoát hiểm khi xảy ra hỏa hoạn\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TIMING" val="|0.835|4.147|9.001"/>
  <p:tag name="GENSWF_SLIDE_TITLE" val="Mở đầu"/>
  <p:tag name="ISPRING_SLIDE_INDENT_LEVEL" val="0"/>
  <p:tag name="ISPRING_SLIDE_HAS_SCREEN_REC" val="1"/>
  <p:tag name="ISPRING_PRESENTER_ID" val="{BEF62442-D4A7-4359-8FC7-D9DD44AEB5AF}"/>
  <p:tag name="ISPRING_SLIDE_ID_2" val="{5695A8FC-7EF5-47A6-B6E8-C5724454E4D6}"/>
  <p:tag name="GENSWF_ADVANCE_TIME" val="18.65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TIMING" val="|1.325"/>
  <p:tag name="GENSWF_SLIDE_TITLE" val="Mục đích - yêu cầu"/>
  <p:tag name="GENSWF_ADVANCE_TIME" val="58.62"/>
  <p:tag name="ISPRING_SLIDE_INDENT_LEVEL" val="0"/>
  <p:tag name="ISPRING_PRESENTER_ID" val="{BEF62442-D4A7-4359-8FC7-D9DD44AEB5AF}"/>
  <p:tag name="ISPRING_SLIDE_ID_2" val="{AD78B337-7421-4CAE-B900-0DD19F3B8866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TIMING" val="|0.981|5.001|2.541|4.03|2.426|3.449|3.303"/>
  <p:tag name="GENSWF_SLIDE_TITLE" val="Lợi ích của lửa"/>
  <p:tag name="ISPRING_SLIDE_INDENT_LEVEL" val="0"/>
  <p:tag name="GENSWF_ADVANCE_TIME" val="26.338"/>
  <p:tag name="ISPRING_PRESENTER_ID" val="{BEF62442-D4A7-4359-8FC7-D9DD44AEB5AF}"/>
  <p:tag name="ISPRING_SLIDE_ID_2" val="{75314B6A-07E2-448A-B0EF-385E5521F22A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TIMING" val="|0.796|2.186|2.938"/>
  <p:tag name="GENSWF_SLIDE_TITLE" val="Tác hại của lửa"/>
  <p:tag name="ISPRING_SLIDE_INDENT_LEVEL" val="0"/>
  <p:tag name="GENSWF_ADVANCE_TIME" val="9.486"/>
  <p:tag name="ISPRING_PRESENTER_ID" val="{BEF62442-D4A7-4359-8FC7-D9DD44AEB5AF}"/>
  <p:tag name="ISPRING_SLIDE_ID_2" val="{1DFABB20-A564-4D4A-A046-722D2127BAC9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TIMING" val="|1.443|4.875|2.06|6.125|6.25|9.238|6.004"/>
  <p:tag name="GENSWF_SLIDE_TITLE" val="Kỹ năng thoát hiểm khi xảy ra đám cháy"/>
  <p:tag name="ISPRING_SLIDE_INDENT_LEVEL" val="0"/>
  <p:tag name="GENSWF_ADVANCE_TIME" val="49.972"/>
  <p:tag name="ISPRING_PRESENTER_ID" val="{BEF62442-D4A7-4359-8FC7-D9DD44AEB5AF}"/>
  <p:tag name="ISPRING_SLIDE_ID_2" val="{321F0717-F7DD-4C53-BA54-BB7E24EAEE0E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TIMING" val="|1.687|3.752"/>
  <p:tag name="GENSWF_SLIDE_TITLE" val="Cách phòng tránh đám cháy xảy ra"/>
  <p:tag name="ISPRING_SLIDE_INDENT_LEVEL" val="0"/>
  <p:tag name="GENSWF_ADVANCE_TIME" val="10.363"/>
  <p:tag name="ISPRING_PRESENTER_ID" val="{BEF62442-D4A7-4359-8FC7-D9DD44AEB5AF}"/>
  <p:tag name="ISPRING_SLIDE_ID_2" val="{57DC87AF-205F-4B1C-B95F-0F2FBB9147DC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TIMING" val="|0.811"/>
  <p:tag name="GENSWF_SLIDE_TITLE" val="Cách phòng tránh đám cháy xảy ra"/>
  <p:tag name="ISPRING_SLIDE_INDENT_LEVEL" val="0"/>
  <p:tag name="GENSWF_ADVANCE_TIME" val="4.104"/>
  <p:tag name="ISPRING_PRESENTER_ID" val="{BEF62442-D4A7-4359-8FC7-D9DD44AEB5AF}"/>
  <p:tag name="ISPRING_SLIDE_ID_2" val="{5B698733-CB16-4622-A556-55A74B03CB56}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695</TotalTime>
  <Words>326</Words>
  <Application>Microsoft Office PowerPoint</Application>
  <PresentationFormat>Widescreen</PresentationFormat>
  <Paragraphs>56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Trebuchet MS</vt:lpstr>
      <vt:lpstr>Tw Cen MT</vt:lpstr>
      <vt:lpstr>Circuit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Bé thực hành thoát hiểm khi có hỏa hoạn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kỹ năng thoát hiểm khi xảy ra hỏa hoạn</dc:title>
  <dc:creator>Admin</dc:creator>
  <cp:lastModifiedBy>ALY NGUYEN</cp:lastModifiedBy>
  <cp:revision>131</cp:revision>
  <dcterms:created xsi:type="dcterms:W3CDTF">2020-11-16T12:51:15Z</dcterms:created>
  <dcterms:modified xsi:type="dcterms:W3CDTF">2024-08-15T14:55:56Z</dcterms:modified>
</cp:coreProperties>
</file>