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64" r:id="rId6"/>
    <p:sldId id="265" r:id="rId7"/>
    <p:sldId id="267" r:id="rId8"/>
    <p:sldId id="276" r:id="rId9"/>
    <p:sldId id="277" r:id="rId10"/>
    <p:sldId id="278" r:id="rId11"/>
    <p:sldId id="279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6" r:id="rId20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 autoAdjust="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2277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0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1301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3373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8396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1609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659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743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034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8891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8714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80D4A-72B1-468B-A2CC-D5CD5895D6B8}" type="datetimeFigureOut">
              <a:rPr lang="vi-VN" smtClean="0"/>
              <a:t>11/01/2024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68E1E3-EFCC-4B6C-9B84-1909F259DA5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6312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NULL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5243" y="112542"/>
            <a:ext cx="8918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 </a:t>
            </a:r>
            <a:endParaRPr lang="en-US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SỮA </a:t>
            </a:r>
            <a:endParaRPr lang="en-US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***************</a:t>
            </a:r>
            <a:endParaRPr lang="vi-VN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11661" y="1208873"/>
            <a:ext cx="356969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 smtClean="0">
                <a:ln/>
                <a:solidFill>
                  <a:schemeClr val="accent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 ÁN ĐIỆN TỬ</a:t>
            </a:r>
            <a:endParaRPr lang="en-US" sz="30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11661" y="1762871"/>
            <a:ext cx="350608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3565" y="3102481"/>
            <a:ext cx="57422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Bé tìm hiểu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endParaRPr lang="en-US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4-5 </a:t>
            </a:r>
            <a:r>
              <a:rPr lang="en-US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400" b="1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Huệ</a:t>
            </a:r>
            <a:r>
              <a:rPr lang="en-US" sz="2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9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1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9199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24947" y="1964445"/>
            <a:ext cx="252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Trò chơi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87853" y="3258931"/>
            <a:ext cx="7603363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 PHÂN LOẠI RÁC</a:t>
            </a:r>
            <a:endParaRPr lang="en-US" sz="6000" b="1" cap="none" spc="0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375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ưu Hương Giang – Hãy phân loại rác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88693.4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90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4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26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9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ieuDoTuyThuocHanhDongCuaBan-V.A-27902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401368" y="52184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09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human impact on this Eart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76950" y="3414713"/>
            <a:ext cx="38100" cy="28575"/>
          </a:xfrm>
          <a:prstGeom prst="rect">
            <a:avLst/>
          </a:prstGeom>
        </p:spPr>
      </p:pic>
      <p:pic>
        <p:nvPicPr>
          <p:cNvPr id="2" name="The human impact on this Earth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1">
                  <p14:trim end="2338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0800000" flipH="1" flipV="1">
            <a:off x="19050" y="-1428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00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306880" y="179295"/>
            <a:ext cx="4137103" cy="3130986"/>
            <a:chOff x="1306880" y="179295"/>
            <a:chExt cx="4137103" cy="313098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6880" y="179295"/>
              <a:ext cx="4137103" cy="2730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3" name="TextBox 2"/>
            <p:cNvSpPr txBox="1"/>
            <p:nvPr/>
          </p:nvSpPr>
          <p:spPr>
            <a:xfrm>
              <a:off x="1757076" y="2910171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sinh hoạt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87684" y="179295"/>
            <a:ext cx="4137103" cy="3130986"/>
            <a:chOff x="6387684" y="179295"/>
            <a:chExt cx="4137103" cy="313098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7684" y="179295"/>
              <a:ext cx="4137103" cy="2730876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5" name="TextBox 4"/>
            <p:cNvSpPr txBox="1"/>
            <p:nvPr/>
          </p:nvSpPr>
          <p:spPr>
            <a:xfrm>
              <a:off x="6869482" y="2910171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do ăn uống thải ra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275277" y="3422933"/>
            <a:ext cx="4137103" cy="3170674"/>
            <a:chOff x="3834927" y="3422933"/>
            <a:chExt cx="4137103" cy="31706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927" y="3422933"/>
              <a:ext cx="4137103" cy="276219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TextBox 6"/>
            <p:cNvSpPr txBox="1"/>
            <p:nvPr/>
          </p:nvSpPr>
          <p:spPr>
            <a:xfrm>
              <a:off x="4316725" y="6193497"/>
              <a:ext cx="3173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 công nghiệp thải ra</a:t>
              </a:r>
              <a:endPara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684" y="3422933"/>
            <a:ext cx="4137103" cy="2762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4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233" y="378823"/>
            <a:ext cx="2321947" cy="16524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2" y="372605"/>
            <a:ext cx="2416628" cy="16586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00" y="4415246"/>
            <a:ext cx="2522388" cy="178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2" y="4415246"/>
            <a:ext cx="2733990" cy="1785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rved Down Arrow 7"/>
          <p:cNvSpPr/>
          <p:nvPr/>
        </p:nvSpPr>
        <p:spPr>
          <a:xfrm>
            <a:off x="4167052" y="548640"/>
            <a:ext cx="1554480" cy="90133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Curved Down Arrow 8"/>
          <p:cNvSpPr/>
          <p:nvPr/>
        </p:nvSpPr>
        <p:spPr>
          <a:xfrm flipH="1">
            <a:off x="7298896" y="548639"/>
            <a:ext cx="1554480" cy="90133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urved Down Arrow 10"/>
          <p:cNvSpPr/>
          <p:nvPr/>
        </p:nvSpPr>
        <p:spPr>
          <a:xfrm flipV="1">
            <a:off x="3255940" y="5094512"/>
            <a:ext cx="2047580" cy="99277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Curved Down Arrow 11"/>
          <p:cNvSpPr/>
          <p:nvPr/>
        </p:nvSpPr>
        <p:spPr>
          <a:xfrm flipH="1" flipV="1">
            <a:off x="6635930" y="5094513"/>
            <a:ext cx="2217445" cy="992777"/>
          </a:xfrm>
          <a:prstGeom prst="curvedDownArrow">
            <a:avLst/>
          </a:prstGeom>
          <a:solidFill>
            <a:schemeClr val="accent6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65846" y="2085159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 smtClean="0">
                <a:ln/>
                <a:solidFill>
                  <a:schemeClr val="accent6">
                    <a:lumMod val="75000"/>
                  </a:schemeClr>
                </a:solidFill>
                <a:effectLst/>
              </a:rPr>
              <a:t>?</a:t>
            </a:r>
            <a:endParaRPr lang="en-US" sz="20000" b="1" cap="none" spc="0" dirty="0">
              <a:ln/>
              <a:solidFill>
                <a:schemeClr val="accent6">
                  <a:lumMod val="75000"/>
                </a:schemeClr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509" y="1532343"/>
            <a:ext cx="3463292" cy="3463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49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4" grpId="1"/>
      <p:bldP spid="14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13" y="430306"/>
            <a:ext cx="3486419" cy="197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59" y="430306"/>
            <a:ext cx="3486419" cy="1975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01" y="3838696"/>
            <a:ext cx="3486419" cy="20657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59" y="3838696"/>
            <a:ext cx="3486419" cy="2065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rved Down Arrow 13"/>
          <p:cNvSpPr/>
          <p:nvPr/>
        </p:nvSpPr>
        <p:spPr>
          <a:xfrm>
            <a:off x="4064984" y="516623"/>
            <a:ext cx="1554480" cy="9013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5" name="Curved Down Arrow 14"/>
          <p:cNvSpPr/>
          <p:nvPr/>
        </p:nvSpPr>
        <p:spPr>
          <a:xfrm flipH="1">
            <a:off x="6483827" y="516622"/>
            <a:ext cx="1554480" cy="901337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6" name="Curved Down Arrow 15"/>
          <p:cNvSpPr/>
          <p:nvPr/>
        </p:nvSpPr>
        <p:spPr>
          <a:xfrm flipV="1">
            <a:off x="3442912" y="5904412"/>
            <a:ext cx="1704569" cy="78466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7" name="Curved Down Arrow 16"/>
          <p:cNvSpPr/>
          <p:nvPr/>
        </p:nvSpPr>
        <p:spPr>
          <a:xfrm flipH="1" flipV="1">
            <a:off x="6740430" y="5904411"/>
            <a:ext cx="1724299" cy="784664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65846" y="2085159"/>
            <a:ext cx="1372492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0" b="1" cap="none" spc="0" dirty="0" smtClean="0">
                <a:ln/>
                <a:solidFill>
                  <a:srgbClr val="FF0000"/>
                </a:solidFill>
                <a:effectLst/>
              </a:rPr>
              <a:t>?</a:t>
            </a:r>
            <a:endParaRPr lang="en-US" sz="20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863" y="1665697"/>
            <a:ext cx="315277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0" grpId="0"/>
      <p:bldP spid="1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29000" y="0"/>
            <a:ext cx="2769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SO SÁNH</a:t>
            </a:r>
            <a:endParaRPr lang="en-US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4" name="Straight Connector 3"/>
          <p:cNvCxnSpPr>
            <a:stCxn id="2" idx="2"/>
          </p:cNvCxnSpPr>
          <p:nvPr/>
        </p:nvCxnSpPr>
        <p:spPr>
          <a:xfrm flipH="1">
            <a:off x="6113930" y="923330"/>
            <a:ext cx="1" cy="593467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439" y="1568789"/>
            <a:ext cx="3487305" cy="4240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117" y="1568789"/>
            <a:ext cx="3487305" cy="424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27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3437" y="784574"/>
            <a:ext cx="25291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Trò chơi</a:t>
            </a:r>
            <a:endParaRPr lang="en-US" sz="5400" b="1" cap="none" spc="0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98500" y="2079060"/>
            <a:ext cx="655904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cap="none" spc="0" dirty="0" smtClean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ĐÚNG – AI SAI</a:t>
            </a:r>
            <a:endParaRPr lang="en-US" sz="6000" b="1" cap="none" spc="0" dirty="0">
              <a:ln>
                <a:solidFill>
                  <a:sysClr val="windowText" lastClr="000000"/>
                </a:solidFill>
              </a:ln>
              <a:solidFill>
                <a:schemeClr val="accent4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39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860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90826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09"/>
  <p:tag name="MMPROD_UIDATA" val="&lt;database version=&quot;11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23&quot;&gt;&lt;property id=&quot;20148&quot; value=&quot;5&quot;/&gt;&lt;property id=&quot;20300&quot; value=&quot;Slide 2&quot;/&gt;&lt;property id=&quot;20307&quot; value=&quot;257&quot;/&gt;&lt;/object&gt;&lt;object type=&quot;3&quot; unique_id=&quot;10026&quot;&gt;&lt;property id=&quot;20148&quot; value=&quot;5&quot;/&gt;&lt;property id=&quot;20300&quot; value=&quot;Slide 3&quot;/&gt;&lt;property id=&quot;20307&quot; value=&quot;260&quot;/&gt;&lt;/object&gt;&lt;object type=&quot;3&quot; unique_id=&quot;10179&quot;&gt;&lt;property id=&quot;20148&quot; value=&quot;5&quot;/&gt;&lt;property id=&quot;20300&quot; value=&quot;Slide 4&quot;/&gt;&lt;property id=&quot;20307&quot; value=&quot;263&quot;/&gt;&lt;/object&gt;&lt;object type=&quot;3&quot; unique_id=&quot;10210&quot;&gt;&lt;property id=&quot;20148&quot; value=&quot;5&quot;/&gt;&lt;property id=&quot;20300&quot; value=&quot;Slide 5&quot;/&gt;&lt;property id=&quot;20307&quot; value=&quot;264&quot;/&gt;&lt;/object&gt;&lt;object type=&quot;3&quot; unique_id=&quot;10310&quot;&gt;&lt;property id=&quot;20148&quot; value=&quot;5&quot;/&gt;&lt;property id=&quot;20300&quot; value=&quot;Slide 6&quot;/&gt;&lt;property id=&quot;20307&quot; value=&quot;265&quot;/&gt;&lt;/object&gt;&lt;object type=&quot;3&quot; unique_id=&quot;10311&quot;&gt;&lt;property id=&quot;20148&quot; value=&quot;5&quot;/&gt;&lt;property id=&quot;20300&quot; value=&quot;Slide 19&quot;/&gt;&lt;property id=&quot;20307&quot; value=&quot;266&quot;/&gt;&lt;/object&gt;&lt;object type=&quot;3&quot; unique_id=&quot;10390&quot;&gt;&lt;property id=&quot;20148&quot; value=&quot;5&quot;/&gt;&lt;property id=&quot;20300&quot; value=&quot;Slide 7&quot;/&gt;&lt;property id=&quot;20307&quot; value=&quot;267&quot;/&gt;&lt;/object&gt;&lt;object type=&quot;3&quot; unique_id=&quot;10437&quot;&gt;&lt;property id=&quot;20148&quot; value=&quot;5&quot;/&gt;&lt;property id=&quot;20300&quot; value=&quot;Slide 12&quot;/&gt;&lt;property id=&quot;20307&quot; value=&quot;269&quot;/&gt;&lt;/object&gt;&lt;object type=&quot;3&quot; unique_id=&quot;10534&quot;&gt;&lt;property id=&quot;20148&quot; value=&quot;5&quot;/&gt;&lt;property id=&quot;20300&quot; value=&quot;Slide 8&quot;/&gt;&lt;property id=&quot;20307&quot; value=&quot;276&quot;/&gt;&lt;/object&gt;&lt;object type=&quot;3&quot; unique_id=&quot;10535&quot;&gt;&lt;property id=&quot;20148&quot; value=&quot;5&quot;/&gt;&lt;property id=&quot;20300&quot; value=&quot;Slide 9&quot;/&gt;&lt;property id=&quot;20307&quot; value=&quot;277&quot;/&gt;&lt;/object&gt;&lt;object type=&quot;3&quot; unique_id=&quot;10536&quot;&gt;&lt;property id=&quot;20148&quot; value=&quot;5&quot;/&gt;&lt;property id=&quot;20300&quot; value=&quot;Slide 10&quot;/&gt;&lt;property id=&quot;20307&quot; value=&quot;278&quot;/&gt;&lt;/object&gt;&lt;object type=&quot;3&quot; unique_id=&quot;10537&quot;&gt;&lt;property id=&quot;20148&quot; value=&quot;5&quot;/&gt;&lt;property id=&quot;20300&quot; value=&quot;Slide 11&quot;/&gt;&lt;property id=&quot;20307&quot; value=&quot;279&quot;/&gt;&lt;/object&gt;&lt;object type=&quot;3&quot; unique_id=&quot;10538&quot;&gt;&lt;property id=&quot;20148&quot; value=&quot;5&quot;/&gt;&lt;property id=&quot;20300&quot; value=&quot;Slide 13&quot;/&gt;&lt;property id=&quot;20307&quot; value=&quot;270&quot;/&gt;&lt;/object&gt;&lt;object type=&quot;3&quot; unique_id=&quot;10539&quot;&gt;&lt;property id=&quot;20148&quot; value=&quot;5&quot;/&gt;&lt;property id=&quot;20300&quot; value=&quot;Slide 14&quot;/&gt;&lt;property id=&quot;20307&quot; value=&quot;271&quot;/&gt;&lt;/object&gt;&lt;object type=&quot;3&quot; unique_id=&quot;10540&quot;&gt;&lt;property id=&quot;20148&quot; value=&quot;5&quot;/&gt;&lt;property id=&quot;20300&quot; value=&quot;Slide 15&quot;/&gt;&lt;property id=&quot;20307&quot; value=&quot;272&quot;/&gt;&lt;/object&gt;&lt;object type=&quot;3&quot; unique_id=&quot;10541&quot;&gt;&lt;property id=&quot;20148&quot; value=&quot;5&quot;/&gt;&lt;property id=&quot;20300&quot; value=&quot;Slide 16&quot;/&gt;&lt;property id=&quot;20307&quot; value=&quot;273&quot;/&gt;&lt;/object&gt;&lt;object type=&quot;3&quot; unique_id=&quot;10542&quot;&gt;&lt;property id=&quot;20148&quot; value=&quot;5&quot;/&gt;&lt;property id=&quot;20300&quot; value=&quot;Slide 17&quot;/&gt;&lt;property id=&quot;20307&quot; value=&quot;274&quot;/&gt;&lt;/object&gt;&lt;object type=&quot;3&quot; unique_id=&quot;10543&quot;&gt;&lt;property id=&quot;20148&quot; value=&quot;5&quot;/&gt;&lt;property id=&quot;20300&quot; value=&quot;Slide 18&quot;/&gt;&lt;property id=&quot;20307&quot; value=&quot;27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77</Words>
  <Application>Microsoft Office PowerPoint</Application>
  <PresentationFormat>Widescreen</PresentationFormat>
  <Paragraphs>18</Paragraphs>
  <Slides>19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ghhs</cp:lastModifiedBy>
  <cp:revision>53</cp:revision>
  <dcterms:created xsi:type="dcterms:W3CDTF">2018-01-07T14:35:54Z</dcterms:created>
  <dcterms:modified xsi:type="dcterms:W3CDTF">2024-01-11T01:42:37Z</dcterms:modified>
</cp:coreProperties>
</file>