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4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93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7BBE5-9DED-4901-A5A0-2D852251ED6E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6EFC-4E1C-4ED7-B43B-9F0AA8371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2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5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9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0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5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101A6-8C66-4B20-BA15-DF7F720299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21.tmp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21.tm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6.m4a"/><Relationship Id="rId7" Type="http://schemas.openxmlformats.org/officeDocument/2006/relationships/image" Target="../media/image14.jp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microsoft.com/office/2007/relationships/media" Target="../media/media1.m4a"/><Relationship Id="rId16" Type="http://schemas.microsoft.com/office/2007/relationships/hdphoto" Target="../media/hdphoto5.wdp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jp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26.jp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9.m4a"/><Relationship Id="rId7" Type="http://schemas.microsoft.com/office/2007/relationships/hdphoto" Target="../media/hdphoto7.wdp"/><Relationship Id="rId12" Type="http://schemas.openxmlformats.org/officeDocument/2006/relationships/image" Target="../media/image9.png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17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image" Target="../media/image21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9.png"/><Relationship Id="rId3" Type="http://schemas.openxmlformats.org/officeDocument/2006/relationships/audio" Target="../media/media25.m4a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2" Type="http://schemas.microsoft.com/office/2007/relationships/media" Target="../media/media25.m4a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4.m4a"/><Relationship Id="rId7" Type="http://schemas.openxmlformats.org/officeDocument/2006/relationships/image" Target="../media/image13.jp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microsoft.com/office/2007/relationships/hdphoto" Target="../media/hdphoto6.wdp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microsoft.com/office/2007/relationships/hdphoto" Target="../media/hdphoto7.wdp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14575" y="342900"/>
          <a:ext cx="7886700" cy="4953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LÀM QUEN 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4457701" y="3824288"/>
            <a:ext cx="58896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Số lượng: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MG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A5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Thời gian: 25-30 phút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Thị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Huyền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42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1153380"/>
            <a:ext cx="11029763" cy="574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ông chà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3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63">
        <p15:prstTrans prst="fallOver"/>
      </p:transition>
    </mc:Choice>
    <mc:Fallback xmlns="">
      <p:transition spd="slow" advTm="5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" y="237744"/>
            <a:ext cx="11198352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Đặt tê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1024" y="6255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2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2" y="174175"/>
            <a:ext cx="11029763" cy="654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ồng nhung hỏ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9" y="6109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1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357" y="1237979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72" y="159240"/>
            <a:ext cx="5693112" cy="3698281"/>
          </a:xfrm>
          <a:prstGeom prst="rect">
            <a:avLst/>
          </a:prstGeom>
        </p:spPr>
      </p:pic>
      <p:pic>
        <p:nvPicPr>
          <p:cNvPr id="6" name="Trả l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4188" y="60348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48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6" y="43542"/>
            <a:ext cx="115336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ậy th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8730" y="6001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5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6775">
        <p15:prstTrans prst="fallOver"/>
      </p:transition>
    </mc:Choice>
    <mc:Fallback xmlns="">
      <p:transition spd="slow" advTm="26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660" y="2967335"/>
            <a:ext cx="110546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àm thoại trích dâ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660" y="5852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6866" y="2002574"/>
            <a:ext cx="100976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0322" y="4578419"/>
            <a:ext cx="89707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thược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0323" y="3321274"/>
            <a:ext cx="7946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903" y="5901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9" y="436282"/>
            <a:ext cx="10523043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3" y="436281"/>
            <a:ext cx="10829949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0352"/>
            <a:ext cx="10953966" cy="601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Ước ừ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790" y="60264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97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646" y="924671"/>
            <a:ext cx="114345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8389" y="25444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3" b="24610"/>
          <a:stretch/>
        </p:blipFill>
        <p:spPr>
          <a:xfrm>
            <a:off x="1560580" y="1926937"/>
            <a:ext cx="2620690" cy="26816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34597" y="2530440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36" y="2544481"/>
            <a:ext cx="2688336" cy="151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4316" y="572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235119"/>
            <a:ext cx="11539569" cy="534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46304" y="164592"/>
            <a:ext cx="12045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Đúng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lúc ấy, có một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nàng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tiên bay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qua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nghe được câu chuyện của những bông hoa hồng. Nàng thầm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nghĩ: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“Mình sẽ giúp các bạn hoa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hồng !”</a:t>
            </a:r>
            <a:endParaRPr lang="en-US" sz="30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289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13" y="5623626"/>
            <a:ext cx="1900868" cy="1515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13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292" y="3779956"/>
            <a:ext cx="1548002" cy="3047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3858767"/>
            <a:ext cx="1523419" cy="2999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33" y="4808934"/>
            <a:ext cx="2745597" cy="248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59" y="5027088"/>
            <a:ext cx="1488712" cy="2058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48" y="5303770"/>
            <a:ext cx="1333978" cy="18445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4965" y="997067"/>
            <a:ext cx="718673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Sù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tÝch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hoa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hång</a:t>
            </a:r>
            <a:endParaRPr lang="en-US" sz="11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Commercial Scrip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71" y="997067"/>
            <a:ext cx="9144000" cy="6858000"/>
          </a:xfrm>
          <a:prstGeom prst="rect">
            <a:avLst/>
          </a:prstGeom>
        </p:spPr>
      </p:pic>
      <p:pic>
        <p:nvPicPr>
          <p:cNvPr id="13" name="Đường Tế Tiêu-An Phú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18637" y="57463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39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6">
        <p15:prstTrans prst="fallOver"/>
      </p:transition>
    </mc:Choice>
    <mc:Fallback xmlns="">
      <p:transition spd="slow" advTm="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5434" y="516743"/>
            <a:ext cx="97497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12" b="27686"/>
          <a:stretch/>
        </p:blipFill>
        <p:spPr>
          <a:xfrm flipH="1">
            <a:off x="565784" y="2167373"/>
            <a:ext cx="5231512" cy="433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83" y="1939957"/>
            <a:ext cx="6530717" cy="4242394"/>
          </a:xfrm>
          <a:prstGeom prst="rect">
            <a:avLst/>
          </a:prstGeom>
        </p:spPr>
      </p:pic>
      <p:pic>
        <p:nvPicPr>
          <p:cNvPr id="5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1940" y="6118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2313" r="19685" b="2149"/>
          <a:stretch/>
        </p:blipFill>
        <p:spPr>
          <a:xfrm flipH="1">
            <a:off x="0" y="-146304"/>
            <a:ext cx="5303520" cy="5285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6571488" y="859536"/>
            <a:ext cx="4840224" cy="4809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47" b="27534"/>
          <a:stretch/>
        </p:blipFill>
        <p:spPr>
          <a:xfrm flipH="1">
            <a:off x="-146304" y="0"/>
            <a:ext cx="4663440" cy="3895344"/>
          </a:xfrm>
          <a:prstGeom prst="rect">
            <a:avLst/>
          </a:prstGeom>
        </p:spPr>
      </p:pic>
      <p:pic>
        <p:nvPicPr>
          <p:cNvPr id="2" name="Trích dẫn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0616" y="58383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205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329 L -0.23802 -0.093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C 0.06901 4.07407E-6 0.125 0.05601 0.125 0.125 C 0.125 0.19398 0.06901 0.25 0 0.25 C -0.06901 0.25 -0.125 0.19398 -0.125 0.125 C -0.125 0.05601 -0.06901 4.07407E-6 0 4.07407E-6 Z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774" y="498455"/>
            <a:ext cx="100191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  <a:endParaRPr lang="en-US" sz="4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838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494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8729472" y="2733054"/>
            <a:ext cx="2956560" cy="2369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9219" l="0" r="89844">
                        <a14:backgroundMark x1="47949" y1="34896" x2="88965" y2="7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33" r="27267"/>
          <a:stretch/>
        </p:blipFill>
        <p:spPr>
          <a:xfrm>
            <a:off x="1916059" y="2861070"/>
            <a:ext cx="3468624" cy="249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8750" y="5794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rích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9772" y="5591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8624" y="2217527"/>
            <a:ext cx="52437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8" y="1097279"/>
            <a:ext cx="3696498" cy="5009197"/>
          </a:xfrm>
          <a:prstGeom prst="rect">
            <a:avLst/>
          </a:prstGeom>
        </p:spPr>
      </p:pic>
      <p:pic>
        <p:nvPicPr>
          <p:cNvPr id="2" name="C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8857" y="4996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8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274320"/>
            <a:ext cx="11029763" cy="645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ích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438" y="6120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6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109" y="1303127"/>
            <a:ext cx="1114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82" y="3158583"/>
            <a:ext cx="2398050" cy="324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4504944" y="1764792"/>
            <a:ext cx="4840224" cy="4809744"/>
          </a:xfrm>
          <a:prstGeom prst="rect">
            <a:avLst/>
          </a:prstGeom>
        </p:spPr>
      </p:pic>
      <p:pic>
        <p:nvPicPr>
          <p:cNvPr id="5" name="C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309" y="4938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1310579"/>
            <a:ext cx="5693112" cy="3698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125156" y="4207854"/>
            <a:ext cx="4871080" cy="2650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17969" r="100000">
                        <a14:foregroundMark x1="46582" y1="65104" x2="71094" y2="92057"/>
                        <a14:foregroundMark x1="24707" y1="11198" x2="23145" y2="38151"/>
                        <a14:foregroundMark x1="65332" y1="6380" x2="95313" y2="8203"/>
                        <a14:foregroundMark x1="21777" y1="5599" x2="44922" y2="5339"/>
                        <a14:foregroundMark x1="56152" y1="6901" x2="57324" y2="17318"/>
                        <a14:foregroundMark x1="95703" y1="3516" x2="97168" y2="25130"/>
                        <a14:foregroundMark x1="19336" y1="28255" x2="19922" y2="41016"/>
                        <a14:foregroundMark x1="80762" y1="61589" x2="90723" y2="98177"/>
                        <a14:foregroundMark x1="61719" y1="57031" x2="70703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-1" b="-1600"/>
          <a:stretch/>
        </p:blipFill>
        <p:spPr>
          <a:xfrm>
            <a:off x="5601472" y="-1"/>
            <a:ext cx="6590528" cy="70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4647548" y="4207854"/>
            <a:ext cx="4871080" cy="2650146"/>
          </a:xfrm>
          <a:prstGeom prst="rect">
            <a:avLst/>
          </a:prstGeom>
        </p:spPr>
      </p:pic>
      <p:pic>
        <p:nvPicPr>
          <p:cNvPr id="2" name="Trích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42223" y="58093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90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6601" r="7640" b="18373"/>
          <a:stretch/>
        </p:blipFill>
        <p:spPr>
          <a:xfrm>
            <a:off x="712539" y="571800"/>
            <a:ext cx="10747649" cy="579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Ngày xư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588" y="5953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99">
        <p15:prstTrans prst="fallOver"/>
      </p:transition>
    </mc:Choice>
    <mc:Fallback xmlns="">
      <p:transition spd="slow" advTm="2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̛ớc 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600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6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fallOve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8" y="609601"/>
            <a:ext cx="1098088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8" y="609600"/>
            <a:ext cx="1130114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7" y="700490"/>
            <a:ext cx="11430560" cy="560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Ừ nhi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2726" y="5395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01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BECD0"/>
            </a:gs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6" y="188686"/>
            <a:ext cx="11539569" cy="636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5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8959041" cy="5375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67" y="1082958"/>
            <a:ext cx="9985248" cy="7488936"/>
          </a:xfrm>
          <a:prstGeom prst="rect">
            <a:avLst/>
          </a:prstGeom>
        </p:spPr>
      </p:pic>
      <p:pic>
        <p:nvPicPr>
          <p:cNvPr id="2" name="Thần tr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34495" y="55799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7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462">
        <p15:prstTrans prst="fallOver"/>
      </p:transition>
    </mc:Choice>
    <mc:Fallback xmlns="">
      <p:transition spd="slow" advTm="15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 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-73152"/>
            <a:ext cx="8516112" cy="5532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4912" y="1836637"/>
            <a:ext cx="9144000" cy="6858000"/>
          </a:xfrm>
          <a:prstGeom prst="rect">
            <a:avLst/>
          </a:prstGeom>
        </p:spPr>
      </p:pic>
      <p:pic>
        <p:nvPicPr>
          <p:cNvPr id="2" name="Tră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948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57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20195 -0.06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1362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́ng sơ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574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3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163</Words>
  <Application>Microsoft Office PowerPoint</Application>
  <PresentationFormat>Widescreen</PresentationFormat>
  <Paragraphs>30</Paragraphs>
  <Slides>27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.VnCommercial Script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</cp:lastModifiedBy>
  <cp:revision>40</cp:revision>
  <dcterms:created xsi:type="dcterms:W3CDTF">2021-02-17T15:02:37Z</dcterms:created>
  <dcterms:modified xsi:type="dcterms:W3CDTF">2025-02-19T01:28:30Z</dcterms:modified>
</cp:coreProperties>
</file>