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5" r:id="rId2"/>
    <p:sldId id="385" r:id="rId3"/>
    <p:sldId id="297" r:id="rId4"/>
    <p:sldId id="345" r:id="rId5"/>
    <p:sldId id="280" r:id="rId6"/>
    <p:sldId id="333" r:id="rId7"/>
    <p:sldId id="335" r:id="rId8"/>
    <p:sldId id="337" r:id="rId9"/>
    <p:sldId id="265" r:id="rId10"/>
    <p:sldId id="347" r:id="rId11"/>
    <p:sldId id="299" r:id="rId12"/>
    <p:sldId id="408" r:id="rId13"/>
    <p:sldId id="434" r:id="rId14"/>
    <p:sldId id="421" r:id="rId15"/>
    <p:sldId id="328" r:id="rId16"/>
    <p:sldId id="343" r:id="rId17"/>
    <p:sldId id="422" r:id="rId18"/>
    <p:sldId id="318" r:id="rId19"/>
    <p:sldId id="327" r:id="rId20"/>
    <p:sldId id="320" r:id="rId21"/>
    <p:sldId id="279" r:id="rId22"/>
    <p:sldId id="326" r:id="rId23"/>
    <p:sldId id="423" r:id="rId24"/>
    <p:sldId id="324" r:id="rId25"/>
    <p:sldId id="406" r:id="rId26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0"/>
  </p:normalViewPr>
  <p:slideViewPr>
    <p:cSldViewPr showGuides="1">
      <p:cViewPr varScale="1">
        <p:scale>
          <a:sx n="64" d="100"/>
          <a:sy n="64" d="100"/>
        </p:scale>
        <p:origin x="90" y="462"/>
      </p:cViewPr>
      <p:guideLst>
        <p:guide orient="horz" pos="223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2/19/2025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4" name="type.wav"/>
          </p:stSnd>
        </p:sndAc>
      </p:transition>
    </mc:Choice>
    <mc:Fallback>
      <p:transition spd="slow">
        <p:fade/>
        <p:sndAc>
          <p:stSnd>
            <p:snd r:embed="rId13" name="type.wav"/>
          </p:stSnd>
        </p:sndAc>
      </p:transition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Em%20&#272;i%20Qua%20Ng&#227;%20T&#432;%20&#272;&#432;&#7901;ng%20Ph&#7889;%20-%20Nh&#7841;c%20Thi&#7871;u%20Nhi%20Ho&#7841;t%20H&#236;nh%20Vui%20Nh&#7897;n.mp4" TargetMode="External"/><Relationship Id="rId1" Type="http://schemas.microsoft.com/office/2007/relationships/media" Target="file:///C:\Users\NONG%20THI%20HA\Downloads\Em%20&#272;i%20Qua%20Ng&#227;%20T&#432;%20&#272;&#432;&#7901;ng%20Ph&#7889;%20-%20Nh&#7841;c%20Thi&#7871;u%20Nhi%20Ho&#7841;t%20H&#236;nh%20Vui%20Nh&#7897;n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Truy&#7879;n%20thi&#7871;u%20nhi%20-%20Qua%20&#273;&#432;&#7901;ng%20-%20TerraBook.mp4" TargetMode="External"/><Relationship Id="rId1" Type="http://schemas.microsoft.com/office/2007/relationships/media" Target="file:///C:\Users\NONG%20THI%20HA\Downloads\Truy&#7879;n%20thi&#7871;u%20nhi%20-%20Qua%20&#273;&#432;&#7901;ng%20-%20TerraBook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14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“Qua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Huyền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618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1878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11878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878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Text Box 11878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pic>
        <p:nvPicPr>
          <p:cNvPr id="118794" name="Picture 118793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2311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7346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3434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57347" descr="724608s7aonrbep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5054600"/>
            <a:ext cx="20320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s 57348"/>
          <p:cNvSpPr/>
          <p:nvPr/>
        </p:nvSpPr>
        <p:spPr>
          <a:xfrm>
            <a:off x="1320800" y="685800"/>
            <a:ext cx="10058400" cy="21018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</a:p>
        </p:txBody>
      </p:sp>
      <p:pic>
        <p:nvPicPr>
          <p:cNvPr id="57350" name="Picture 5734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466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Content Placeholder 110605" descr="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609600" y="-10414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Content Placeholder 110596" descr="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H="1">
            <a:off x="10160000" y="-12446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10594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46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51562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4000" y="48260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956040" y="9846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3153" y="443822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854440" y="44390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00" y="192786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82177"/>
            <a:ext cx="10972800" cy="1524000"/>
          </a:xfrm>
        </p:spPr>
        <p:txBody>
          <a:bodyPr/>
          <a:lstStyle/>
          <a:p>
            <a:r>
              <a:rPr lang="vi-VN" altLang="en-US" b="1">
                <a:solidFill>
                  <a:srgbClr val="FF0000"/>
                </a:solidFill>
              </a:rPr>
              <a:t>Cô vừa kể câu chuyện có tên là gì?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61647" y="3632200"/>
            <a:ext cx="3978487" cy="36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653" y="2413000"/>
            <a:ext cx="2368127" cy="2518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9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48130" y="1143000"/>
            <a:ext cx="8833485" cy="706755"/>
          </a:xfrm>
          <a:prstGeom prst="rect">
            <a:avLst/>
          </a:prstGeom>
          <a:noFill/>
        </p:spPr>
        <p:txBody>
          <a:bodyPr wrap="square" rtlCol="0" anchor="t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Trong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truyện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có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những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nhân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vật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nào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0" y="4419388"/>
            <a:ext cx="3143673" cy="2032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12" y="9903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345863" y="55316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0785263" y="57602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17263" y="2738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112642" descr="thoc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889000"/>
            <a:ext cx="3352800" cy="477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112643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77800"/>
            <a:ext cx="2946400" cy="599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112644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524000"/>
            <a:ext cx="3149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112645" descr="Untitled-1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28600"/>
            <a:ext cx="2946400" cy="629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7865322" y="-33232"/>
            <a:ext cx="4165600" cy="67034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s 96259"/>
          <p:cNvSpPr/>
          <p:nvPr/>
        </p:nvSpPr>
        <p:spPr>
          <a:xfrm>
            <a:off x="762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6261" name="Text Box 96260"/>
          <p:cNvSpPr txBox="1"/>
          <p:nvPr/>
        </p:nvSpPr>
        <p:spPr>
          <a:xfrm>
            <a:off x="0" y="3124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96262" name="Text Box 96261"/>
          <p:cNvSpPr txBox="1"/>
          <p:nvPr/>
        </p:nvSpPr>
        <p:spPr>
          <a:xfrm>
            <a:off x="-304800" y="1093047"/>
            <a:ext cx="12496800" cy="789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2895812"/>
            <a:ext cx="5479627" cy="34095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412" y="18285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279948" y="50744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802640" y="-8255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7279640" y="-259715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33282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14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4691" name="Picture 114690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114691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3" name="Picture 114692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11469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1156970"/>
            <a:ext cx="942721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Nâu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rủ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Trắng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chạy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đâu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265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2575" y="2514600"/>
            <a:ext cx="6547273" cy="4235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-127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27" y="42418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3969" descr="d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130"/>
            <a:ext cx="12215495" cy="683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3970" descr="Untitled-3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61989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83971" descr="Untitled-4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Text Box 83972"/>
          <p:cNvSpPr txBox="1"/>
          <p:nvPr/>
        </p:nvSpPr>
        <p:spPr>
          <a:xfrm>
            <a:off x="2925233" y="10392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83974" name="Text Box 83973"/>
          <p:cNvSpPr txBox="1"/>
          <p:nvPr/>
        </p:nvSpPr>
        <p:spPr>
          <a:xfrm>
            <a:off x="2518833" y="740833"/>
            <a:ext cx="30691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>
                <a:latin typeface=".VnTime" pitchFamily="34" charset="0"/>
              </a:rPr>
              <a:t> 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83975" name="Text Box 83974"/>
          <p:cNvSpPr txBox="1"/>
          <p:nvPr/>
        </p:nvSpPr>
        <p:spPr>
          <a:xfrm>
            <a:off x="7112000" y="2182284"/>
            <a:ext cx="28448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s 95235"/>
          <p:cNvSpPr/>
          <p:nvPr/>
        </p:nvSpPr>
        <p:spPr>
          <a:xfrm>
            <a:off x="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5237" name="Text Box 95236"/>
          <p:cNvSpPr txBox="1"/>
          <p:nvPr/>
        </p:nvSpPr>
        <p:spPr>
          <a:xfrm>
            <a:off x="-152400" y="1143212"/>
            <a:ext cx="121920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600" y="2448137"/>
            <a:ext cx="5790353" cy="441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1676612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-6855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7340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Qua Ngã Tư Đường Phố - Nhạc Thiếu Nhi Hoạt Hình Vui Nhộ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133687"/>
            <a:ext cx="12197080" cy="907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6017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1965" y="-1752600"/>
            <a:ext cx="13943965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86018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192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6020"/>
          <p:cNvSpPr txBox="1"/>
          <p:nvPr/>
        </p:nvSpPr>
        <p:spPr>
          <a:xfrm>
            <a:off x="-762000" y="3810000"/>
            <a:ext cx="2844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31749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31751" name="Text Box 31750"/>
          <p:cNvSpPr txBox="1"/>
          <p:nvPr/>
        </p:nvSpPr>
        <p:spPr>
          <a:xfrm>
            <a:off x="0" y="76200"/>
            <a:ext cx="12192000" cy="2144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5335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5335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1753" name="Rectangles 31752"/>
          <p:cNvSpPr/>
          <p:nvPr/>
        </p:nvSpPr>
        <p:spPr>
          <a:xfrm>
            <a:off x="-508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31754" name="Text Box 31753"/>
          <p:cNvSpPr txBox="1"/>
          <p:nvPr/>
        </p:nvSpPr>
        <p:spPr>
          <a:xfrm>
            <a:off x="228600" y="1219412"/>
            <a:ext cx="117856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1988" y="2742988"/>
            <a:ext cx="6530340" cy="4135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1601047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569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45474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92161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92164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1447800"/>
            <a:ext cx="117697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Chú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cảnh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sát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đã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dặn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hai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em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điều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800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4527" y="2455333"/>
            <a:ext cx="6759787" cy="390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905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953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-1524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90113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1642725" cy="6815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33400"/>
            <a:ext cx="1370965" cy="1564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hiếu nhi - Qua đường - TerraBook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57400" y="-1828800"/>
            <a:ext cx="16276955" cy="855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/>
          </a:p>
        </p:txBody>
      </p:sp>
      <p:pic>
        <p:nvPicPr>
          <p:cNvPr id="55299" name="Text Placeholder 55298" descr="48dd1379d4732_f"/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</p:spPr>
      </p:pic>
      <p:sp>
        <p:nvSpPr>
          <p:cNvPr id="55301" name="Rectangles 55300"/>
          <p:cNvSpPr/>
          <p:nvPr/>
        </p:nvSpPr>
        <p:spPr>
          <a:xfrm>
            <a:off x="3657600" y="381000"/>
            <a:ext cx="7924800" cy="2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16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6739" name="Picture 116738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Picture 116739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Picture 116740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116741" descr="Untitled-3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3124200"/>
            <a:ext cx="16256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116742" descr="Untitled-4 cop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00" y="2616200"/>
            <a:ext cx="13208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1167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0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327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chim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-984249"/>
            <a:ext cx="1930400" cy="1263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410884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32774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2819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4449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04452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104453"/>
          <p:cNvSpPr txBox="1"/>
          <p:nvPr/>
        </p:nvSpPr>
        <p:spPr>
          <a:xfrm>
            <a:off x="0" y="4445000"/>
            <a:ext cx="31496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104455" name="Text Box 104454"/>
          <p:cNvSpPr txBox="1"/>
          <p:nvPr/>
        </p:nvSpPr>
        <p:spPr>
          <a:xfrm>
            <a:off x="-2743200" y="3632200"/>
            <a:ext cx="34544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, </a:t>
            </a: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6497" descr="ne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6498" descr="m©t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810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106499" descr="t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397000"/>
            <a:ext cx="2032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106500" descr="2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0" y="-9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854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0854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10854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9" name="Text Box 10854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6387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6389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6390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-127000"/>
            <a:ext cx="1640417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</Words>
  <Application>Microsoft Office PowerPoint</Application>
  <PresentationFormat>Widescreen</PresentationFormat>
  <Paragraphs>27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vừa kể câu chuyện có tên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56</cp:revision>
  <dcterms:created xsi:type="dcterms:W3CDTF">2009-01-01T07:02:00Z</dcterms:created>
  <dcterms:modified xsi:type="dcterms:W3CDTF">2025-02-19T01:28:18Z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0FBDF0A9605B47DCA3E161DD030D7140</vt:lpwstr>
  </property>
  <property fmtid="{D5CDD505-2E9C-101B-9397-08002B2CF9AE}" pid="3" name="KSOProductBuildVer">
    <vt:lpwstr>1033-11.2.0.10463</vt:lpwstr>
  </property>
</Properties>
</file>