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C1E95-949D-4DAC-A3A6-B6024003521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2C700-1F3B-4866-95A9-E128AE96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9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0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4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7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5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9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0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1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8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4EEAB-A4AD-49B2-BFC7-1712EE719AC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14575" y="342900"/>
          <a:ext cx="7886700" cy="4953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PHÒNG GD &amp; ĐT QUẬN LONG BIÊN</a:t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74976" y="2347914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NHẬN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THỨC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KHÁM PHÁ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4457701" y="3824288"/>
            <a:ext cx="5889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</a:t>
            </a:r>
            <a:r>
              <a:rPr lang="vi-VN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Số 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trẻ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Lớp: MG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A5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Thời gian: 25-30 phút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Nguyễn Thị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Huyền</a:t>
            </a:r>
            <a:endParaRPr lang="vi-VN" altLang="en-US" sz="18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ính phí vận chuyển Quận Huyện + Woocommerce - IwebM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70" y="0"/>
            <a:ext cx="5172890" cy="649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cờ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4" descr="Cờ đỏ sao vàng, cờ tổ quốc, cờ việt nam, quốc kỳ việt nam 180*200,150*110 |  Shopee Việt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4" b="17719"/>
          <a:stretch/>
        </p:blipFill>
        <p:spPr bwMode="auto">
          <a:xfrm>
            <a:off x="2769235" y="274321"/>
            <a:ext cx="8211185" cy="538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h vẽ Hồ Gươm đẹp, đơn giản và thơ mộ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4" y="708342"/>
            <a:ext cx="8279765" cy="554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Phố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Chí</a:t>
            </a:r>
            <a:r>
              <a:rPr lang="en-US" dirty="0" smtClean="0"/>
              <a:t> Minh </a:t>
            </a:r>
            <a:endParaRPr lang="en-US" dirty="0"/>
          </a:p>
        </p:txBody>
      </p:sp>
      <p:pic>
        <p:nvPicPr>
          <p:cNvPr id="5122" name="Picture 2" descr="Khám phá Chợ Bến Thành - Khu chợ cổ nhất TPHCM | Saigon Star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365" y="1492726"/>
            <a:ext cx="8352790" cy="522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endParaRPr lang="en-US" dirty="0"/>
          </a:p>
        </p:txBody>
      </p:sp>
      <p:pic>
        <p:nvPicPr>
          <p:cNvPr id="6146" name="Picture 2" descr="Chuyện chưa kể về cầu Cần Thơ | Xa lộ thông tin | UBAT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54" y="608965"/>
            <a:ext cx="8800465" cy="594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endParaRPr lang="en-US" dirty="0"/>
          </a:p>
        </p:txBody>
      </p:sp>
      <p:pic>
        <p:nvPicPr>
          <p:cNvPr id="7170" name="Picture 2" descr="Vải áo dài hoa mai vàng AD TRAD 5260 - Vải áo dài My 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1" y="1317039"/>
            <a:ext cx="3305254" cy="52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Áo dài nam đồng tiền màu xanh - Áo dài Lavender - Áo dài cưới, kỷ yếu  truyền thống cách tâ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0"/>
          <a:stretch/>
        </p:blipFill>
        <p:spPr bwMode="auto">
          <a:xfrm>
            <a:off x="4317078" y="1317039"/>
            <a:ext cx="3453394" cy="521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op 10 địa chỉ bán áo bà ba đẹp và rẻ nhất tại TPH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44" y="1317039"/>
            <a:ext cx="3547814" cy="52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7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92" y="-144096"/>
            <a:ext cx="10515600" cy="1325563"/>
          </a:xfrm>
        </p:spPr>
        <p:txBody>
          <a:bodyPr/>
          <a:lstStyle/>
          <a:p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6" name="Picture 4" descr="Lễ hội Quán Thế Âm Đà Nẵng - Quốc Thái Dân An Mưa Gió Thuận Hò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6" y="973293"/>
            <a:ext cx="3166359" cy="211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413" y="3055718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 –</a:t>
            </a:r>
            <a:r>
              <a:rPr lang="en-US" dirty="0" err="1" smtClean="0"/>
              <a:t>Đà</a:t>
            </a:r>
            <a:r>
              <a:rPr lang="en-US" dirty="0" smtClean="0"/>
              <a:t> </a:t>
            </a:r>
            <a:r>
              <a:rPr lang="en-US" dirty="0" err="1" smtClean="0"/>
              <a:t>Nẵng</a:t>
            </a:r>
            <a:endParaRPr lang="en-US" dirty="0"/>
          </a:p>
        </p:txBody>
      </p:sp>
      <p:pic>
        <p:nvPicPr>
          <p:cNvPr id="8198" name="Picture 6" descr="Tạm dừng tổ chức các lễ hội để tập trung thực hiện các biện pháp phòng  chống dịch - Vietnam Economic Times | VnEcono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37" y="989352"/>
            <a:ext cx="3814541" cy="20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9275" y="3055718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Đua</a:t>
            </a:r>
            <a:r>
              <a:rPr lang="en-US" dirty="0" smtClean="0"/>
              <a:t> </a:t>
            </a:r>
            <a:r>
              <a:rPr lang="en-US" dirty="0" err="1" smtClean="0"/>
              <a:t>ghe</a:t>
            </a:r>
            <a:r>
              <a:rPr lang="en-US" dirty="0" smtClean="0"/>
              <a:t> </a:t>
            </a:r>
            <a:r>
              <a:rPr lang="en-US" dirty="0" err="1" smtClean="0"/>
              <a:t>ngo</a:t>
            </a:r>
            <a:endParaRPr lang="en-US" dirty="0"/>
          </a:p>
        </p:txBody>
      </p:sp>
      <p:pic>
        <p:nvPicPr>
          <p:cNvPr id="8200" name="Picture 8" descr="Kỷ niệm 231 năm chiến thắng Ngọc Hồi - Đống Đ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557" y="989352"/>
            <a:ext cx="3143853" cy="20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22197" y="3055718"/>
            <a:ext cx="386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</a:t>
            </a:r>
            <a:r>
              <a:rPr lang="en-US" dirty="0" err="1" smtClean="0"/>
              <a:t>Ngọc</a:t>
            </a:r>
            <a:r>
              <a:rPr lang="en-US" dirty="0" smtClean="0"/>
              <a:t> </a:t>
            </a:r>
            <a:r>
              <a:rPr lang="en-US" dirty="0" err="1" smtClean="0"/>
              <a:t>Hồi</a:t>
            </a:r>
            <a:r>
              <a:rPr lang="en-US" dirty="0" smtClean="0"/>
              <a:t> –</a:t>
            </a:r>
            <a:r>
              <a:rPr lang="en-US" dirty="0" err="1" smtClean="0"/>
              <a:t>Đống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endParaRPr lang="en-US" dirty="0"/>
          </a:p>
        </p:txBody>
      </p:sp>
      <p:pic>
        <p:nvPicPr>
          <p:cNvPr id="8202" name="Picture 10" descr="Ý nghĩa ngày Tết Nguyên Đá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25" y="3673629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62845" y="6309293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Tết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Đán-Tết</a:t>
            </a:r>
            <a:r>
              <a:rPr lang="en-US" dirty="0" smtClean="0"/>
              <a:t> </a:t>
            </a:r>
            <a:r>
              <a:rPr lang="en-US" dirty="0" err="1" smtClean="0"/>
              <a:t>cổ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endParaRPr lang="en-US" dirty="0"/>
          </a:p>
        </p:txBody>
      </p:sp>
      <p:pic>
        <p:nvPicPr>
          <p:cNvPr id="8204" name="Picture 12" descr="Cách bảo quản bánh chưng bánh tét ăn dần trong ngày tế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16" y="3673629"/>
            <a:ext cx="4284562" cy="257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159825" y="6315390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Bánh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4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15" y="300942"/>
            <a:ext cx="8819909" cy="31251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tộc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Nam : 54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tộc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VNPHOTO.net Fo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28" y="740517"/>
            <a:ext cx="8085600" cy="59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1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93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Lá cờ </vt:lpstr>
      <vt:lpstr>Hà Nội</vt:lpstr>
      <vt:lpstr>Thành Phố Hồ Chí Minh </vt:lpstr>
      <vt:lpstr>Cần Thơ</vt:lpstr>
      <vt:lpstr>Trang phục Truyền Thống</vt:lpstr>
      <vt:lpstr>Lễ hội </vt:lpstr>
      <vt:lpstr>Các dân tộc Việt Nam : 54 dân tộc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17</cp:revision>
  <dcterms:created xsi:type="dcterms:W3CDTF">2022-04-27T01:12:35Z</dcterms:created>
  <dcterms:modified xsi:type="dcterms:W3CDTF">2025-02-19T01:27:09Z</dcterms:modified>
</cp:coreProperties>
</file>