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0CA-FEA8-4CC2-9DE1-8BB362D6199A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ADD-9790-4117-9947-B6B0DD0F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7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0CA-FEA8-4CC2-9DE1-8BB362D6199A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ADD-9790-4117-9947-B6B0DD0F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0CA-FEA8-4CC2-9DE1-8BB362D6199A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ADD-9790-4117-9947-B6B0DD0F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3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0CA-FEA8-4CC2-9DE1-8BB362D6199A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ADD-9790-4117-9947-B6B0DD0F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9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0CA-FEA8-4CC2-9DE1-8BB362D6199A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ADD-9790-4117-9947-B6B0DD0F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5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0CA-FEA8-4CC2-9DE1-8BB362D6199A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ADD-9790-4117-9947-B6B0DD0F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0CA-FEA8-4CC2-9DE1-8BB362D6199A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ADD-9790-4117-9947-B6B0DD0F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0CA-FEA8-4CC2-9DE1-8BB362D6199A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ADD-9790-4117-9947-B6B0DD0F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0CA-FEA8-4CC2-9DE1-8BB362D6199A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ADD-9790-4117-9947-B6B0DD0F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0CA-FEA8-4CC2-9DE1-8BB362D6199A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ADD-9790-4117-9947-B6B0DD0F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1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20CA-FEA8-4CC2-9DE1-8BB362D6199A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FADD-9790-4117-9947-B6B0DD0F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3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20CA-FEA8-4CC2-9DE1-8BB362D6199A}" type="datetimeFigureOut">
              <a:rPr lang="en-US" smtClean="0"/>
              <a:t>07-Jan-19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FADD-9790-4117-9947-B6B0DD0F1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816428"/>
            <a:ext cx="8251126" cy="52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7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51" y="382164"/>
            <a:ext cx="7867600" cy="58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1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70" y="802953"/>
            <a:ext cx="8209214" cy="54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2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783771"/>
            <a:ext cx="10058400" cy="54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7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70" y="726249"/>
            <a:ext cx="8855560" cy="549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022749"/>
            <a:ext cx="8439694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83995"/>
            <a:ext cx="8204092" cy="55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75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Phong1_Tang3</dc:creator>
  <cp:lastModifiedBy>Phong1_Tang3</cp:lastModifiedBy>
  <cp:revision>1</cp:revision>
  <dcterms:created xsi:type="dcterms:W3CDTF">2019-01-07T04:48:53Z</dcterms:created>
  <dcterms:modified xsi:type="dcterms:W3CDTF">2019-01-07T04:51:26Z</dcterms:modified>
</cp:coreProperties>
</file>