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23"/>
  </p:notesMasterIdLst>
  <p:sldIdLst>
    <p:sldId id="292" r:id="rId2"/>
    <p:sldId id="270" r:id="rId3"/>
    <p:sldId id="283" r:id="rId4"/>
    <p:sldId id="281" r:id="rId5"/>
    <p:sldId id="282" r:id="rId6"/>
    <p:sldId id="259" r:id="rId7"/>
    <p:sldId id="285" r:id="rId8"/>
    <p:sldId id="286" r:id="rId9"/>
    <p:sldId id="262" r:id="rId10"/>
    <p:sldId id="287" r:id="rId11"/>
    <p:sldId id="264" r:id="rId12"/>
    <p:sldId id="265" r:id="rId13"/>
    <p:sldId id="278" r:id="rId14"/>
    <p:sldId id="288" r:id="rId15"/>
    <p:sldId id="289" r:id="rId16"/>
    <p:sldId id="279" r:id="rId17"/>
    <p:sldId id="280" r:id="rId18"/>
    <p:sldId id="293" r:id="rId19"/>
    <p:sldId id="274" r:id="rId20"/>
    <p:sldId id="294" r:id="rId21"/>
    <p:sldId id="291" r:id="rId22"/>
  </p:sldIdLst>
  <p:sldSz cx="9144000" cy="6858000" type="screen4x3"/>
  <p:notesSz cx="6858000" cy="9144000"/>
  <p:custDataLst>
    <p:tags r:id="rId24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CC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256" autoAdjust="0"/>
    <p:restoredTop sz="94660"/>
  </p:normalViewPr>
  <p:slideViewPr>
    <p:cSldViewPr>
      <p:cViewPr varScale="1">
        <p:scale>
          <a:sx n="60" d="100"/>
          <a:sy n="60" d="100"/>
        </p:scale>
        <p:origin x="1436" y="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jpe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E4C3C0A-DE84-4E48-A2AF-764CB4BADCBA}" type="doc">
      <dgm:prSet loTypeId="urn:microsoft.com/office/officeart/2008/layout/CircularPictureCallout" loCatId="picture" qsTypeId="urn:microsoft.com/office/officeart/2005/8/quickstyle/simple1" qsCatId="simple" csTypeId="urn:microsoft.com/office/officeart/2005/8/colors/accent1_2" csCatId="accent1" phldr="1"/>
      <dgm:spPr/>
    </dgm:pt>
    <dgm:pt modelId="{40C92ED7-7CAE-4426-BA44-2C62A304DDA4}">
      <dgm:prSet phldrT="[Text]" phldr="1"/>
      <dgm:spPr/>
      <dgm:t>
        <a:bodyPr/>
        <a:lstStyle/>
        <a:p>
          <a:endParaRPr lang="vi-VN"/>
        </a:p>
      </dgm:t>
    </dgm:pt>
    <dgm:pt modelId="{37589D73-215F-45B5-B0AA-9FBF226F1F0D}" type="parTrans" cxnId="{5AF90502-289C-488B-9CEA-8853458037A8}">
      <dgm:prSet/>
      <dgm:spPr/>
      <dgm:t>
        <a:bodyPr/>
        <a:lstStyle/>
        <a:p>
          <a:endParaRPr lang="vi-VN"/>
        </a:p>
      </dgm:t>
    </dgm:pt>
    <dgm:pt modelId="{85C2E0D6-9A00-4AE4-9849-4799752026AD}" type="sibTrans" cxnId="{5AF90502-289C-488B-9CEA-8853458037A8}">
      <dgm:prSet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</dgm:spPr>
      <dgm:t>
        <a:bodyPr/>
        <a:lstStyle/>
        <a:p>
          <a:endParaRPr lang="vi-VN"/>
        </a:p>
      </dgm:t>
      <dgm:extLst>
        <a:ext uri="{E40237B7-FDA0-4F09-8148-C483321AD2D9}">
          <dgm14:cNvPr xmlns:dgm14="http://schemas.microsoft.com/office/drawing/2010/diagram" id="0" name="" descr="Kết quả hình ảnh cho hình ảnh tranh truyện gấu con bị đau răng"/>
        </a:ext>
      </dgm:extLst>
    </dgm:pt>
    <dgm:pt modelId="{C5745E20-B4F2-43E8-84A0-972CFA926C55}" type="pres">
      <dgm:prSet presAssocID="{BE4C3C0A-DE84-4E48-A2AF-764CB4BADCBA}" presName="Name0" presStyleCnt="0">
        <dgm:presLayoutVars>
          <dgm:chMax val="7"/>
          <dgm:chPref val="7"/>
          <dgm:dir/>
        </dgm:presLayoutVars>
      </dgm:prSet>
      <dgm:spPr/>
    </dgm:pt>
    <dgm:pt modelId="{C6BD0FFF-7921-407F-B468-B012D20DBF00}" type="pres">
      <dgm:prSet presAssocID="{BE4C3C0A-DE84-4E48-A2AF-764CB4BADCBA}" presName="Name1" presStyleCnt="0"/>
      <dgm:spPr/>
    </dgm:pt>
    <dgm:pt modelId="{E15BCE8F-E2DE-4EA1-96CA-BB67A7192FDC}" type="pres">
      <dgm:prSet presAssocID="{85C2E0D6-9A00-4AE4-9849-4799752026AD}" presName="picture_1" presStyleCnt="0"/>
      <dgm:spPr/>
    </dgm:pt>
    <dgm:pt modelId="{ABDCF98D-A362-4B4A-936F-1BEB938D504A}" type="pres">
      <dgm:prSet presAssocID="{85C2E0D6-9A00-4AE4-9849-4799752026AD}" presName="pictureRepeatNode" presStyleLbl="alignImgPlace1" presStyleIdx="0" presStyleCnt="1" custScaleX="200000" custScaleY="177170" custLinFactNeighborX="3418" custLinFactNeighborY="21326"/>
      <dgm:spPr>
        <a:prstGeom prst="ellipse">
          <a:avLst/>
        </a:prstGeom>
      </dgm:spPr>
    </dgm:pt>
    <dgm:pt modelId="{3DE098CF-87ED-45AA-8E80-C0494F0F9FC1}" type="pres">
      <dgm:prSet presAssocID="{40C92ED7-7CAE-4426-BA44-2C62A304DDA4}" presName="text_1" presStyleLbl="node1" presStyleIdx="0" presStyleCnt="0">
        <dgm:presLayoutVars>
          <dgm:bulletEnabled val="1"/>
        </dgm:presLayoutVars>
      </dgm:prSet>
      <dgm:spPr/>
    </dgm:pt>
  </dgm:ptLst>
  <dgm:cxnLst>
    <dgm:cxn modelId="{5AF90502-289C-488B-9CEA-8853458037A8}" srcId="{BE4C3C0A-DE84-4E48-A2AF-764CB4BADCBA}" destId="{40C92ED7-7CAE-4426-BA44-2C62A304DDA4}" srcOrd="0" destOrd="0" parTransId="{37589D73-215F-45B5-B0AA-9FBF226F1F0D}" sibTransId="{85C2E0D6-9A00-4AE4-9849-4799752026AD}"/>
    <dgm:cxn modelId="{3A8C463E-20D9-44F8-A5F7-C22127A1EC4A}" type="presOf" srcId="{40C92ED7-7CAE-4426-BA44-2C62A304DDA4}" destId="{3DE098CF-87ED-45AA-8E80-C0494F0F9FC1}" srcOrd="0" destOrd="0" presId="urn:microsoft.com/office/officeart/2008/layout/CircularPictureCallout"/>
    <dgm:cxn modelId="{B32C99C5-4D2E-4A46-947F-CCA790566C7D}" type="presOf" srcId="{85C2E0D6-9A00-4AE4-9849-4799752026AD}" destId="{ABDCF98D-A362-4B4A-936F-1BEB938D504A}" srcOrd="0" destOrd="0" presId="urn:microsoft.com/office/officeart/2008/layout/CircularPictureCallout"/>
    <dgm:cxn modelId="{EA3149F7-E2E4-4F58-814C-15DDA47BBFAD}" type="presOf" srcId="{BE4C3C0A-DE84-4E48-A2AF-764CB4BADCBA}" destId="{C5745E20-B4F2-43E8-84A0-972CFA926C55}" srcOrd="0" destOrd="0" presId="urn:microsoft.com/office/officeart/2008/layout/CircularPictureCallout"/>
    <dgm:cxn modelId="{231D2F2A-ABEC-434B-8C8F-7187E17CB267}" type="presParOf" srcId="{C5745E20-B4F2-43E8-84A0-972CFA926C55}" destId="{C6BD0FFF-7921-407F-B468-B012D20DBF00}" srcOrd="0" destOrd="0" presId="urn:microsoft.com/office/officeart/2008/layout/CircularPictureCallout"/>
    <dgm:cxn modelId="{315E1D69-76FF-4C18-90FB-A0A270E397AB}" type="presParOf" srcId="{C6BD0FFF-7921-407F-B468-B012D20DBF00}" destId="{E15BCE8F-E2DE-4EA1-96CA-BB67A7192FDC}" srcOrd="0" destOrd="0" presId="urn:microsoft.com/office/officeart/2008/layout/CircularPictureCallout"/>
    <dgm:cxn modelId="{960C9BF5-9CA4-45B7-B170-7EC547EEFE66}" type="presParOf" srcId="{E15BCE8F-E2DE-4EA1-96CA-BB67A7192FDC}" destId="{ABDCF98D-A362-4B4A-936F-1BEB938D504A}" srcOrd="0" destOrd="0" presId="urn:microsoft.com/office/officeart/2008/layout/CircularPictureCallout"/>
    <dgm:cxn modelId="{B83853B7-DCE5-41E4-AACA-6E2BAED882E7}" type="presParOf" srcId="{C6BD0FFF-7921-407F-B468-B012D20DBF00}" destId="{3DE098CF-87ED-45AA-8E80-C0494F0F9FC1}" srcOrd="1" destOrd="0" presId="urn:microsoft.com/office/officeart/2008/layout/CircularPictureCallou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BDCF98D-A362-4B4A-936F-1BEB938D504A}">
      <dsp:nvSpPr>
        <dsp:cNvPr id="0" name=""/>
        <dsp:cNvSpPr/>
      </dsp:nvSpPr>
      <dsp:spPr>
        <a:xfrm>
          <a:off x="0" y="381004"/>
          <a:ext cx="4645025" cy="4114795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DE098CF-87ED-45AA-8E80-C0494F0F9FC1}">
      <dsp:nvSpPr>
        <dsp:cNvPr id="0" name=""/>
        <dsp:cNvSpPr/>
      </dsp:nvSpPr>
      <dsp:spPr>
        <a:xfrm>
          <a:off x="1579308" y="2319897"/>
          <a:ext cx="1486408" cy="766429"/>
        </a:xfrm>
        <a:prstGeom prst="rect">
          <a:avLst/>
        </a:prstGeom>
        <a:noFill/>
        <a:ln w="19050" cap="rnd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vi-VN" sz="4400" kern="1200"/>
        </a:p>
      </dsp:txBody>
      <dsp:txXfrm>
        <a:off x="1579308" y="2319897"/>
        <a:ext cx="1486408" cy="76642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CircularPictureCallout">
  <dgm:title val=""/>
  <dgm:desc val=""/>
  <dgm:catLst>
    <dgm:cat type="picture" pri="2000"/>
    <dgm:cat type="pictureconvert" pri="2000"/>
  </dgm:catLst>
  <dgm:sampData>
    <dgm:dataModel>
      <dgm:ptLst>
        <dgm:pt modelId="0" type="doc"/>
        <dgm:pt modelId="1"/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2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axis="ch" ptType="node" func="cnt" op="lte" val="1">
          <dgm:constrLst>
            <dgm:constr type="h" for="ch" forName="picture_1" refType="h"/>
            <dgm:constr type="w" for="ch" forName="picture_1" refType="h" refFor="ch" refForName="picture_1" op="equ"/>
            <dgm:constr type="l" for="ch" forName="picture_1"/>
            <dgm:constr type="t" for="ch" forName="picture_1"/>
            <dgm:constr type="w" for="ch" forName="text_1" refType="w" refFor="ch" refForName="picture_1" fact="0.64"/>
            <dgm:constr type="h" for="ch" forName="text_1" refType="h" refFor="ch" refForName="picture_1" fact="0.33"/>
            <dgm:constr type="l" for="ch" forName="text_1" refType="w" refFor="ch" refForName="picture_1" fact="0.18"/>
            <dgm:constr type="t" for="ch" forName="text_1" refType="h" refFor="ch" refForName="picture_1" fact="0.531"/>
          </dgm:constrLst>
        </dgm:if>
        <dgm:if name="Name4" axis="ch" ptType="node" func="cnt" op="lte" val="2">
          <dgm:choose name="Name5">
            <dgm:if name="Name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l" for="ch" forName="picture_2" refType="w" refFor="ch" refForName="picture_1" fact="1.21"/>
                <dgm:constr type="ctrY" for="ch" forName="picture_2" refType="h" refFor="ch" refForName="picture_1" fact="0.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if>
            <dgm:else name="Name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else>
          </dgm:choose>
        </dgm:if>
        <dgm:if name="Name8" axis="ch" ptType="node" func="cnt" op="lte" val="3">
          <dgm:choose name="Name9">
            <dgm:if name="Name10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l" for="ch" forName="picture_2" refType="w" refFor="ch" refForName="picture_1" fact="1.21"/>
                <dgm:constr type="ctrY" for="ch" forName="picture_2" refType="h" refFor="ch" refForName="picture_1" fact="0.18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l" for="ch" forName="picture_3" refType="w" refFor="ch" refForName="picture_1" fact="1.21"/>
                <dgm:constr type="ctrY" for="ch" forName="picture_3" refType="h" refFor="ch" refForName="picture_1" fact="0.812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if>
            <dgm:else name="Name11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18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812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else>
          </dgm:choose>
        </dgm:if>
        <dgm:if name="Name12" axis="ch" ptType="node" func="cnt" op="lte" val="4">
          <dgm:choose name="Name13">
            <dgm:if name="Name14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l" for="ch" forName="picture_2" refType="w" refFor="ch" refForName="picture_1" fact="1.354"/>
                <dgm:constr type="ctrY" for="ch" forName="picture_2" refType="h" refFor="ch" refForName="picture_1" fact="0.1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l" for="ch" forName="picture_3" refType="w" refFor="ch" refForName="picture_1" fact="1.21"/>
                <dgm:constr type="ctrY" for="ch" forName="picture_3" refType="h" refFor="ch" refForName="picture_1" fact="0.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l" for="ch" forName="picture_4" refType="w" refFor="ch" refForName="picture_1" fact="1.354"/>
                <dgm:constr type="ctrY" for="ch" forName="picture_4" refType="h" refFor="ch" refForName="picture_1" fact="0.8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if>
            <dgm:else name="Name15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r" for="ch" forName="picture_2" refType="w"/>
                <dgm:constr type="rOff" for="ch" forName="picture_2" refType="w" refFor="ch" refForName="picture_1" fact="-1.354"/>
                <dgm:constr type="ctrY" for="ch" forName="picture_2" refType="h" refFor="ch" refForName="picture_1" fact="0.1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r" for="ch" forName="picture_4" refType="w"/>
                <dgm:constr type="rOff" for="ch" forName="picture_4" refType="w" refFor="ch" refForName="picture_1" fact="-1.354"/>
                <dgm:constr type="ctrY" for="ch" forName="picture_4" refType="h" refFor="ch" refForName="picture_1" fact="0.8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else>
          </dgm:choose>
        </dgm:if>
        <dgm:if name="Name16" axis="ch" ptType="node" func="cnt" op="lte" val="5">
          <dgm:choose name="Name17">
            <dgm:if name="Name18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l" for="ch" forName="picture_2" refType="w" refFor="ch" refForName="picture_1" fact="1.375"/>
                <dgm:constr type="ctrY" for="ch" forName="picture_2" refType="h" refFor="ch" refForName="picture_1" fact="0.11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l" for="ch" forName="picture_3" refType="w" refFor="ch" refForName="picture_1" fact="1.21"/>
                <dgm:constr type="ctrY" for="ch" forName="picture_3" refType="h" refFor="ch" refForName="picture_1" fact="0.353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l" for="ch" forName="picture_4" refType="w" refFor="ch" refForName="picture_1" fact="1.21"/>
                <dgm:constr type="ctrY" for="ch" forName="picture_4" refType="h" refFor="ch" refForName="picture_1" fact="0.647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l" for="ch" forName="picture_5" refType="w" refFor="ch" refForName="picture_1" fact="1.375"/>
                <dgm:constr type="ctrY" for="ch" forName="picture_5" refType="h" refFor="ch" refForName="picture_1" fact="0.8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if>
            <dgm:else name="Name19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r" for="ch" forName="picture_2" refType="w"/>
                <dgm:constr type="rOff" for="ch" forName="picture_2" refType="w" refFor="ch" refForName="picture_1" fact="-1.375"/>
                <dgm:constr type="ctrY" for="ch" forName="picture_2" refType="h" refFor="ch" refForName="picture_1" fact="0.11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353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647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r" for="ch" forName="picture_5" refType="w"/>
                <dgm:constr type="rOff" for="ch" forName="picture_5" refType="w" refFor="ch" refForName="picture_1" fact="-1.375"/>
                <dgm:constr type="ctrY" for="ch" forName="picture_5" refType="h" refFor="ch" refForName="picture_1" fact="0.8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else>
          </dgm:choose>
        </dgm:if>
        <dgm:if name="Name20" axis="ch" ptType="node" func="cnt" op="lte" val="6">
          <dgm:choose name="Name21">
            <dgm:if name="Name22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l" for="ch" forName="picture_2" refType="w" refFor="ch" refForName="picture_1" fact="1.4238"/>
                <dgm:constr type="ctrY" for="ch" forName="picture_2" refType="h" refFor="ch" refForName="picture_1" fact="0.09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l" for="ch" forName="picture_3" refType="w" refFor="ch" refForName="picture_1" fact="1.2667"/>
                <dgm:constr type="ctrY" for="ch" forName="picture_3" refType="h" refFor="ch" refForName="picture_1" fact="0.261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l" for="ch" forName="picture_4" refType="w" refFor="ch" refForName="picture_1" fact="1.21"/>
                <dgm:constr type="ctrY" for="ch" forName="picture_4" refType="h" refFor="ch" refForName="picture_1" fact="0.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l" for="ch" forName="picture_5" refType="w" refFor="ch" refForName="picture_1" fact="1.2667"/>
                <dgm:constr type="ctrY" for="ch" forName="picture_5" refType="h" refFor="ch" refForName="picture_1" fact="0.73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l" for="ch" forName="picture_6" refType="w" refFor="ch" refForName="picture_1" fact="1.4238"/>
                <dgm:constr type="ctrY" for="ch" forName="picture_6" refType="h" refFor="ch" refForName="picture_1" fact="0.91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if>
            <dgm:else name="Name23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r" for="ch" forName="picture_2" refType="w"/>
                <dgm:constr type="rOff" for="ch" forName="picture_2" refType="w" refFor="ch" refForName="picture_1" fact="-1.4238"/>
                <dgm:constr type="ctrY" for="ch" forName="picture_2" refType="h" refFor="ch" refForName="picture_1" fact="0.09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r" for="ch" forName="picture_3" refType="w"/>
                <dgm:constr type="rOff" for="ch" forName="picture_3" refType="w" refFor="ch" refForName="picture_1" fact="-1.2667"/>
                <dgm:constr type="ctrY" for="ch" forName="picture_3" refType="h" refFor="ch" refForName="picture_1" fact="0.261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r" for="ch" forName="picture_5" refType="w"/>
                <dgm:constr type="rOff" for="ch" forName="picture_5" refType="w" refFor="ch" refForName="picture_1" fact="-1.2667"/>
                <dgm:constr type="ctrY" for="ch" forName="picture_5" refType="h" refFor="ch" refForName="picture_1" fact="0.73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r" for="ch" forName="picture_6" refType="w"/>
                <dgm:constr type="rOff" for="ch" forName="picture_6" refType="w" refFor="ch" refForName="picture_1" fact="-1.4238"/>
                <dgm:constr type="ctrY" for="ch" forName="picture_6" refType="h" refFor="ch" refForName="picture_1" fact="0.91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else>
          </dgm:choose>
        </dgm:if>
        <dgm:else name="Name24">
          <dgm:choose name="Name25">
            <dgm:if name="Name2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l" for="ch" forName="picture_2" refType="w" refFor="ch" refForName="picture_1" fact="1.4363"/>
                <dgm:constr type="ctrY" for="ch" forName="picture_2" refType="h" refFor="ch" refForName="picture_1" fact="0.0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l" for="ch" forName="picture_3" refType="w" refFor="ch" refForName="picture_1" fact="1.2898"/>
                <dgm:constr type="ctrY" for="ch" forName="picture_3" refType="h" refFor="ch" refForName="picture_1" fact="0.227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l" for="ch" forName="picture_4" refType="w" refFor="ch" refForName="picture_1" fact="1.21"/>
                <dgm:constr type="ctrY" for="ch" forName="picture_4" refType="h" refFor="ch" refForName="picture_1" fact="0.40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l" for="ch" forName="picture_5" refType="w" refFor="ch" refForName="picture_1" fact="1.21"/>
                <dgm:constr type="ctrY" for="ch" forName="picture_5" refType="h" refFor="ch" refForName="picture_1" fact="0.595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l" for="ch" forName="picture_6" refType="w" refFor="ch" refForName="picture_1" fact="1.2898"/>
                <dgm:constr type="ctrY" for="ch" forName="picture_6" refType="h" refFor="ch" refForName="picture_1" fact="0.773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l" for="ch" forName="picture_7" refType="w" refFor="ch" refForName="picture_1" fact="1.4363"/>
                <dgm:constr type="ctrY" for="ch" forName="picture_7" refType="h" refFor="ch" refForName="picture_1" fact="0.925"/>
                <dgm:constr type="l" for="ch" forName="line_7" refType="ctrX" refFor="ch" refForName="picture_1"/>
                <dgm:constr type="h" for="ch" forName="line_7"/>
                <dgm:constr type="r" for="ch" forName="line_7" refType="ctrX" refFor="ch" refForName="picture_7"/>
                <dgm:constr type="ctrY" for="ch" forName="line_7" refType="ctrY" refFor="ch" refForName="picture_7"/>
                <dgm:constr type="r" for="ch" forName="textparent_7" refType="w"/>
                <dgm:constr type="h" for="ch" forName="textparent_7" refType="h" refFor="ch" refForName="picture_7"/>
                <dgm:constr type="l" for="ch" forName="textparent_7" refType="r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if>
            <dgm:else name="Name2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r" for="ch" forName="picture_2" refType="w"/>
                <dgm:constr type="rOff" for="ch" forName="picture_2" refType="w" refFor="ch" refForName="picture_1" fact="-1.4363"/>
                <dgm:constr type="ctrY" for="ch" forName="picture_2" refType="h" refFor="ch" refForName="picture_1" fact="0.0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r" for="ch" forName="picture_3" refType="w"/>
                <dgm:constr type="rOff" for="ch" forName="picture_3" refType="w" refFor="ch" refForName="picture_1" fact="-1.2898"/>
                <dgm:constr type="ctrY" for="ch" forName="picture_3" refType="h" refFor="ch" refForName="picture_1" fact="0.227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40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r" for="ch" forName="picture_5" refType="w"/>
                <dgm:constr type="rOff" for="ch" forName="picture_5" refType="w" refFor="ch" refForName="picture_1" fact="-1.21"/>
                <dgm:constr type="ctrY" for="ch" forName="picture_5" refType="h" refFor="ch" refForName="picture_1" fact="0.595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r" for="ch" forName="picture_6" refType="w"/>
                <dgm:constr type="rOff" for="ch" forName="picture_6" refType="w" refFor="ch" refForName="picture_1" fact="-1.2898"/>
                <dgm:constr type="ctrY" for="ch" forName="picture_6" refType="h" refFor="ch" refForName="picture_1" fact="0.773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r" for="ch" forName="picture_7" refType="w"/>
                <dgm:constr type="rOff" for="ch" forName="picture_7" refType="w" refFor="ch" refForName="picture_1" fact="-1.4363"/>
                <dgm:constr type="ctrY" for="ch" forName="picture_7" refType="h" refFor="ch" refForName="picture_1" fact="0.925"/>
                <dgm:constr type="r" for="ch" forName="line_7" refType="ctrX" refFor="ch" refForName="picture_1"/>
                <dgm:constr type="h" for="ch" forName="line_7"/>
                <dgm:constr type="l" for="ch" forName="line_7" refType="ctrX" refFor="ch" refForName="picture_7"/>
                <dgm:constr type="ctrY" for="ch" forName="line_7" refType="ctrY" refFor="ch" refForName="picture_7"/>
                <dgm:constr type="l" for="ch" forName="textparent_7"/>
                <dgm:constr type="h" for="ch" forName="textparent_7" refType="h" refFor="ch" refForName="picture_7"/>
                <dgm:constr type="r" for="ch" forName="textparent_7" refType="l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else>
          </dgm:choose>
        </dgm:else>
      </dgm:choose>
      <dgm:forEach name="wrapper" axis="self" ptType="parTrans">
        <dgm:forEach name="wrapper2" axis="self" ptType="sibTrans" st="2">
          <dgm:forEach name="pictureRepeat" axis="self">
            <dgm:layoutNode name="pictureRepeatNode" styleLbl="alignImgPlace1">
              <dgm:alg type="sp"/>
              <dgm:shape xmlns:r="http://schemas.openxmlformats.org/officeDocument/2006/relationships" type="ellipse" r:blip="" blipPhldr="1">
                <dgm:adjLst/>
              </dgm:shape>
              <dgm:presOf axis="self"/>
            </dgm:layoutNode>
          </dgm:forEach>
        </dgm:forEach>
      </dgm:forEach>
      <dgm:forEach name="Name28" axis="ch" ptType="sibTrans" hideLastTrans="0" cnt="1">
        <dgm:layoutNode name="picture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9" ref="pictureRepeat"/>
        </dgm:layoutNode>
      </dgm:forEach>
      <dgm:forEach name="Name30" axis="ch" ptType="node" cnt="1">
        <dgm:layoutNode name="text_1" styleLbl="node1">
          <dgm:varLst>
            <dgm:bulletEnabled val="1"/>
          </dgm:varLst>
          <dgm:alg type="tx">
            <dgm:param type="txAnchorVert" val="b"/>
            <dgm:param type="txAnchorVertCh" val="b"/>
            <dgm:param type="parTxRTLAlign" val="r"/>
            <dgm:param type="shpTxRTLAlignCh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65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</dgm:forEach>
      <dgm:forEach name="Name31" axis="ch" ptType="sibTrans" hideLastTrans="0" st="2" cnt="1">
        <dgm:layoutNode name="picture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2" ref="pictureRepeat"/>
        </dgm:layoutNode>
      </dgm:forEach>
      <dgm:forEach name="Name33" axis="ch" ptType="node" st="2" cnt="1">
        <dgm:layoutNode name="line_2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2">
          <dgm:choose name="Name34">
            <dgm:if name="Name35" func="var" arg="dir" op="equ" val="norm">
              <dgm:alg type="lin">
                <dgm:param type="horzAlign" val="l"/>
              </dgm:alg>
            </dgm:if>
            <dgm:else name="Name36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2" refType="w"/>
            <dgm:constr type="h" for="ch" forName="text_2" refType="h"/>
          </dgm:constrLst>
          <dgm:presOf/>
          <dgm:layoutNode name="text_2" styleLbl="revTx">
            <dgm:varLst>
              <dgm:bulletEnabled val="1"/>
            </dgm:varLst>
            <dgm:choose name="Name37">
              <dgm:if name="Name38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39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0" axis="ch" ptType="sibTrans" hideLastTrans="0" st="3" cnt="1">
        <dgm:layoutNode name="picture_3">
          <dgm:alg type="sp"/>
          <dgm:shape xmlns:r="http://schemas.openxmlformats.org/officeDocument/2006/relationships" r:blip="">
            <dgm:adjLst/>
          </dgm:shape>
          <dgm:presOf/>
          <dgm:constrLst/>
          <dgm:forEach name="Name41" ref="pictureRepeat"/>
        </dgm:layoutNode>
      </dgm:forEach>
      <dgm:forEach name="Name42" axis="ch" ptType="node" st="3" cnt="1">
        <dgm:layoutNode name="line_3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3">
          <dgm:choose name="Name43">
            <dgm:if name="Name44" func="var" arg="dir" op="equ" val="norm">
              <dgm:alg type="lin">
                <dgm:param type="horzAlign" val="l"/>
              </dgm:alg>
            </dgm:if>
            <dgm:else name="Name45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3" refType="w"/>
            <dgm:constr type="h" for="ch" forName="text_3" refType="h"/>
          </dgm:constrLst>
          <dgm:presOf/>
          <dgm:layoutNode name="text_3" styleLbl="revTx">
            <dgm:varLst>
              <dgm:bulletEnabled val="1"/>
            </dgm:varLst>
            <dgm:choose name="Name46">
              <dgm:if name="Name47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48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9" axis="ch" ptType="sibTrans" hideLastTrans="0" st="4" cnt="1">
        <dgm:layoutNode name="picture_4">
          <dgm:alg type="sp"/>
          <dgm:shape xmlns:r="http://schemas.openxmlformats.org/officeDocument/2006/relationships" r:blip="">
            <dgm:adjLst/>
          </dgm:shape>
          <dgm:presOf/>
          <dgm:constrLst/>
          <dgm:forEach name="Name50" ref="pictureRepeat"/>
        </dgm:layoutNode>
      </dgm:forEach>
      <dgm:forEach name="Name51" axis="ch" ptType="node" st="4" cnt="1">
        <dgm:layoutNode name="line_4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4">
          <dgm:choose name="Name52">
            <dgm:if name="Name53" func="var" arg="dir" op="equ" val="norm">
              <dgm:alg type="lin">
                <dgm:param type="horzAlign" val="l"/>
              </dgm:alg>
            </dgm:if>
            <dgm:else name="Name54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4" refType="w"/>
            <dgm:constr type="h" for="ch" forName="text_4" refType="h"/>
          </dgm:constrLst>
          <dgm:presOf/>
          <dgm:layoutNode name="text_4" styleLbl="revTx">
            <dgm:varLst>
              <dgm:bulletEnabled val="1"/>
            </dgm:varLst>
            <dgm:choose name="Name55">
              <dgm:if name="Name56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57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58" axis="ch" ptType="sibTrans" hideLastTrans="0" st="5" cnt="1">
        <dgm:layoutNode name="picture_5">
          <dgm:alg type="sp"/>
          <dgm:shape xmlns:r="http://schemas.openxmlformats.org/officeDocument/2006/relationships" r:blip="">
            <dgm:adjLst/>
          </dgm:shape>
          <dgm:presOf/>
          <dgm:constrLst/>
          <dgm:forEach name="Name59" ref="pictureRepeat"/>
        </dgm:layoutNode>
      </dgm:forEach>
      <dgm:forEach name="Name60" axis="ch" ptType="node" st="5" cnt="1">
        <dgm:layoutNode name="line_5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5">
          <dgm:choose name="Name61">
            <dgm:if name="Name62" func="var" arg="dir" op="equ" val="norm">
              <dgm:alg type="lin">
                <dgm:param type="horzAlign" val="l"/>
              </dgm:alg>
            </dgm:if>
            <dgm:else name="Name63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5" refType="w"/>
            <dgm:constr type="h" for="ch" forName="text_5" refType="h"/>
          </dgm:constrLst>
          <dgm:presOf/>
          <dgm:layoutNode name="text_5" styleLbl="revTx">
            <dgm:varLst>
              <dgm:bulletEnabled val="1"/>
            </dgm:varLst>
            <dgm:choose name="Name64">
              <dgm:if name="Name65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66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67" axis="ch" ptType="sibTrans" hideLastTrans="0" st="6" cnt="1">
        <dgm:layoutNode name="picture_6">
          <dgm:alg type="sp"/>
          <dgm:shape xmlns:r="http://schemas.openxmlformats.org/officeDocument/2006/relationships" r:blip="">
            <dgm:adjLst/>
          </dgm:shape>
          <dgm:presOf/>
          <dgm:constrLst/>
          <dgm:forEach name="Name68" ref="pictureRepeat"/>
        </dgm:layoutNode>
      </dgm:forEach>
      <dgm:forEach name="Name69" axis="ch" ptType="node" st="6" cnt="1">
        <dgm:layoutNode name="line_6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6">
          <dgm:choose name="Name70">
            <dgm:if name="Name71" func="var" arg="dir" op="equ" val="norm">
              <dgm:alg type="lin">
                <dgm:param type="horzAlign" val="l"/>
              </dgm:alg>
            </dgm:if>
            <dgm:else name="Name72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6" refType="w"/>
            <dgm:constr type="h" for="ch" forName="text_6" refType="h"/>
          </dgm:constrLst>
          <dgm:presOf/>
          <dgm:layoutNode name="text_6" styleLbl="revTx">
            <dgm:varLst>
              <dgm:bulletEnabled val="1"/>
            </dgm:varLst>
            <dgm:choose name="Name73">
              <dgm:if name="Name74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75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76" axis="ch" ptType="sibTrans" hideLastTrans="0" st="7" cnt="1">
        <dgm:layoutNode name="picture_7">
          <dgm:alg type="sp"/>
          <dgm:shape xmlns:r="http://schemas.openxmlformats.org/officeDocument/2006/relationships" r:blip="">
            <dgm:adjLst/>
          </dgm:shape>
          <dgm:presOf/>
          <dgm:constrLst/>
          <dgm:forEach name="Name77" ref="pictureRepeat"/>
        </dgm:layoutNode>
      </dgm:forEach>
      <dgm:forEach name="Name78" axis="ch" ptType="node" st="7" cnt="1">
        <dgm:layoutNode name="line_7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7">
          <dgm:choose name="Name79">
            <dgm:if name="Name80" func="var" arg="dir" op="equ" val="norm">
              <dgm:alg type="lin">
                <dgm:param type="horzAlign" val="l"/>
              </dgm:alg>
            </dgm:if>
            <dgm:else name="Name81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7" refType="w"/>
            <dgm:constr type="h" for="ch" forName="text_7" refType="h"/>
          </dgm:constrLst>
          <dgm:presOf/>
          <dgm:layoutNode name="text_7" styleLbl="revTx">
            <dgm:varLst>
              <dgm:bulletEnabled val="1"/>
            </dgm:varLst>
            <dgm:choose name="Name82">
              <dgm:if name="Name83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84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041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53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042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042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042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24B3604C-A060-46DA-896A-C47138B6775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713109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3F69954-3555-4C14-AAAA-FF87782FB1AA}" type="slidenum">
              <a:rPr lang="en-US" smtClean="0"/>
              <a:pPr eaLnBrk="1" hangingPunct="1"/>
              <a:t>21</a:t>
            </a:fld>
            <a:endParaRPr lang="en-US"/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vi-VN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6" y="-8468"/>
            <a:ext cx="9169804" cy="6874935"/>
            <a:chOff x="-8466" y="-8468"/>
            <a:chExt cx="9169804" cy="6874935"/>
          </a:xfrm>
        </p:grpSpPr>
        <p:cxnSp>
          <p:nvCxnSpPr>
            <p:cNvPr id="17" name="Straight Connector 1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Freeform 1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1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2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2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2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Freeform 23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24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Freeform 2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6B0CC13-7AF8-444F-8BAC-A07FA30477A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20384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064AD97-B73C-4FF7-83C5-6218704AF6D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28016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064AD97-B73C-4FF7-83C5-6218704AF6D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5156338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064AD97-B73C-4FF7-83C5-6218704AF6D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90349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064AD97-B73C-4FF7-83C5-6218704AF6D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0388454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064AD97-B73C-4FF7-83C5-6218704AF6D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848156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E24090-C858-48A4-A30A-71499F4555A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765602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3766197-C0AD-422D-A5B3-CDAE4C3CDCF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129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0B84E7-3D12-4958-B041-8D76F8E670B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34018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5AA8BF3-D7D7-4190-9951-C0767E7A168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36232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C26934-8499-4CC1-9A0D-7B69EF20A8D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19029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5A8E767-F90D-4DA2-8DB3-2D522D607BB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10386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41746E5-D6B9-4A6C-A5F2-3EF848EB5CD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88090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030426C-D989-4D31-88E3-73FA33AAD73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43809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AD67D51-F24E-45AE-9A4B-9E1A72FF718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08135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0030EC5-AB0A-4F4E-A2B1-936973677A4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8120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467" y="-8468"/>
            <a:ext cx="9169805" cy="6874935"/>
            <a:chOff x="-8467" y="-8468"/>
            <a:chExt cx="9169805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pPr>
              <a:defRPr/>
            </a:pPr>
            <a:fld id="{5064AD97-B73C-4FF7-83C5-6218704AF6D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00399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  <p:sldLayoutId id="2147483698" r:id="rId14"/>
    <p:sldLayoutId id="2147483699" r:id="rId15"/>
    <p:sldLayoutId id="2147483700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7.xml"/><Relationship Id="rId4" Type="http://schemas.openxmlformats.org/officeDocument/2006/relationships/image" Target="../media/image2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8.xml"/><Relationship Id="rId4" Type="http://schemas.openxmlformats.org/officeDocument/2006/relationships/image" Target="../media/image30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13" Type="http://schemas.openxmlformats.org/officeDocument/2006/relationships/image" Target="../media/image5.png"/><Relationship Id="rId3" Type="http://schemas.openxmlformats.org/officeDocument/2006/relationships/tags" Target="../tags/tag31.xml"/><Relationship Id="rId7" Type="http://schemas.openxmlformats.org/officeDocument/2006/relationships/image" Target="../media/image32.jpeg"/><Relationship Id="rId12" Type="http://schemas.openxmlformats.org/officeDocument/2006/relationships/image" Target="../media/image28.jpeg"/><Relationship Id="rId2" Type="http://schemas.openxmlformats.org/officeDocument/2006/relationships/tags" Target="../tags/tag30.xml"/><Relationship Id="rId1" Type="http://schemas.openxmlformats.org/officeDocument/2006/relationships/tags" Target="../tags/tag29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35.jpeg"/><Relationship Id="rId5" Type="http://schemas.openxmlformats.org/officeDocument/2006/relationships/tags" Target="../tags/tag33.xml"/><Relationship Id="rId10" Type="http://schemas.openxmlformats.org/officeDocument/2006/relationships/image" Target="../media/image34.jpeg"/><Relationship Id="rId4" Type="http://schemas.openxmlformats.org/officeDocument/2006/relationships/tags" Target="../tags/tag32.xml"/><Relationship Id="rId9" Type="http://schemas.openxmlformats.org/officeDocument/2006/relationships/image" Target="../media/image33.jpeg"/><Relationship Id="rId14" Type="http://schemas.openxmlformats.org/officeDocument/2006/relationships/image" Target="../media/image11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8.png"/><Relationship Id="rId2" Type="http://schemas.openxmlformats.org/officeDocument/2006/relationships/tags" Target="../tags/tag35.xml"/><Relationship Id="rId1" Type="http://schemas.openxmlformats.org/officeDocument/2006/relationships/tags" Target="../tags/tag34.xml"/><Relationship Id="rId6" Type="http://schemas.openxmlformats.org/officeDocument/2006/relationships/image" Target="../media/image17.jpeg"/><Relationship Id="rId5" Type="http://schemas.openxmlformats.org/officeDocument/2006/relationships/image" Target="../media/image12.png"/><Relationship Id="rId4" Type="http://schemas.openxmlformats.org/officeDocument/2006/relationships/image" Target="../media/image37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6.xml"/><Relationship Id="rId4" Type="http://schemas.openxmlformats.org/officeDocument/2006/relationships/image" Target="../media/image4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7.xml"/><Relationship Id="rId4" Type="http://schemas.openxmlformats.org/officeDocument/2006/relationships/image" Target="../media/image40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gif"/><Relationship Id="rId3" Type="http://schemas.openxmlformats.org/officeDocument/2006/relationships/tags" Target="../tags/tag40.xml"/><Relationship Id="rId7" Type="http://schemas.openxmlformats.org/officeDocument/2006/relationships/image" Target="../media/image43.gif"/><Relationship Id="rId2" Type="http://schemas.openxmlformats.org/officeDocument/2006/relationships/tags" Target="../tags/tag39.xml"/><Relationship Id="rId1" Type="http://schemas.openxmlformats.org/officeDocument/2006/relationships/tags" Target="../tags/tag38.xml"/><Relationship Id="rId6" Type="http://schemas.openxmlformats.org/officeDocument/2006/relationships/image" Target="../media/image42.png"/><Relationship Id="rId5" Type="http://schemas.openxmlformats.org/officeDocument/2006/relationships/notesSlide" Target="../notesSlides/notesSlide1.xml"/><Relationship Id="rId10" Type="http://schemas.openxmlformats.org/officeDocument/2006/relationships/image" Target="../media/image45.jpeg"/><Relationship Id="rId4" Type="http://schemas.openxmlformats.org/officeDocument/2006/relationships/slideLayout" Target="../slideLayouts/slideLayout2.xml"/><Relationship Id="rId9" Type="http://schemas.openxmlformats.org/officeDocument/2006/relationships/hyperlink" Target="giao%20an%20du%20thi%20giao%20vien%20gioi.doc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tags" Target="../tags/tag5.xml"/><Relationship Id="rId7" Type="http://schemas.openxmlformats.org/officeDocument/2006/relationships/image" Target="../media/image9.jpeg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10" Type="http://schemas.openxmlformats.org/officeDocument/2006/relationships/image" Target="../media/image12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11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tags" Target="../tags/tag8.xml"/><Relationship Id="rId7" Type="http://schemas.openxmlformats.org/officeDocument/2006/relationships/image" Target="../media/image14.jpeg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image" Target="../media/image13.jpeg"/><Relationship Id="rId5" Type="http://schemas.openxmlformats.org/officeDocument/2006/relationships/image" Target="../media/image7.jpeg"/><Relationship Id="rId4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gi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8.png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6" Type="http://schemas.openxmlformats.org/officeDocument/2006/relationships/image" Target="../media/image17.jpeg"/><Relationship Id="rId5" Type="http://schemas.openxmlformats.org/officeDocument/2006/relationships/image" Target="../media/image15.jpeg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2.jpeg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Relationship Id="rId9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tags" Target="../tags/tag20.xml"/><Relationship Id="rId3" Type="http://schemas.openxmlformats.org/officeDocument/2006/relationships/tags" Target="../tags/tag15.xml"/><Relationship Id="rId7" Type="http://schemas.openxmlformats.org/officeDocument/2006/relationships/tags" Target="../tags/tag19.xml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6" Type="http://schemas.openxmlformats.org/officeDocument/2006/relationships/tags" Target="../tags/tag18.xml"/><Relationship Id="rId11" Type="http://schemas.openxmlformats.org/officeDocument/2006/relationships/image" Target="../media/image25.jpeg"/><Relationship Id="rId5" Type="http://schemas.openxmlformats.org/officeDocument/2006/relationships/tags" Target="../tags/tag17.xml"/><Relationship Id="rId10" Type="http://schemas.openxmlformats.org/officeDocument/2006/relationships/image" Target="../media/image24.jpeg"/><Relationship Id="rId4" Type="http://schemas.openxmlformats.org/officeDocument/2006/relationships/tags" Target="../tags/tag16.xml"/><Relationship Id="rId9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tags" Target="../tags/tag23.xml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22.xml"/><Relationship Id="rId1" Type="http://schemas.openxmlformats.org/officeDocument/2006/relationships/tags" Target="../tags/tag21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9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0" name="Text Box 39"/>
          <p:cNvSpPr txBox="1">
            <a:spLocks noChangeArrowheads="1"/>
          </p:cNvSpPr>
          <p:nvPr/>
        </p:nvSpPr>
        <p:spPr bwMode="auto">
          <a:xfrm>
            <a:off x="800100" y="2133600"/>
            <a:ext cx="7658100" cy="28469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quen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50000"/>
              </a:spcBef>
            </a:pPr>
            <a:endParaRPr lang="en-US" sz="20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50000"/>
              </a:spcBef>
            </a:pP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đau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răng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””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25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lang="en-US" sz="20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50000"/>
              </a:spcBef>
            </a:pP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4 – 5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Nguyễn Thị </a:t>
            </a:r>
            <a:r>
              <a:rPr lang="en-US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Hảo</a:t>
            </a:r>
            <a:endParaRPr lang="en-US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2" name="Picture 4" descr="Tuan9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0" y="0"/>
            <a:ext cx="91440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4" descr="Tuan9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2952750" y="2994025"/>
            <a:ext cx="67056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4" descr="Tuan9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5391150" y="3090863"/>
            <a:ext cx="67056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4" descr="Tuan9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57900"/>
            <a:ext cx="91440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1" descr="bia chuye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813" y="3714750"/>
            <a:ext cx="21336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30E46E5-401C-0DD9-B1A2-9C2E13B57224}"/>
              </a:ext>
            </a:extLst>
          </p:cNvPr>
          <p:cNvSpPr txBox="1"/>
          <p:nvPr/>
        </p:nvSpPr>
        <p:spPr>
          <a:xfrm>
            <a:off x="1733550" y="826265"/>
            <a:ext cx="5791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UBND QUẬN LONG BIÊN</a:t>
            </a:r>
          </a:p>
          <a:p>
            <a:pPr algn="ctr"/>
            <a:r>
              <a:rPr lang="en-US" sz="2800" b="1" dirty="0">
                <a:solidFill>
                  <a:srgbClr val="FF0000"/>
                </a:solidFill>
              </a:rPr>
              <a:t>TRƯỜNG MẦM NON HOA SỮA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2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92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92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92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92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7" name="Picture 5" descr="daubs3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78" t="24806" r="44000" b="35918"/>
          <a:stretch>
            <a:fillRect/>
          </a:stretch>
        </p:blipFill>
        <p:spPr bwMode="auto">
          <a:xfrm>
            <a:off x="1143000" y="304800"/>
            <a:ext cx="2590800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15607E-7 C 0.00225 -1.15607E-7 0.00416 0.00486 0.00416 0.0111 C 0.00416 0.01711 0.00225 0.0222 3.33333E-6 0.0222 C -0.00243 0.0222 -0.00417 0.01711 -0.00417 0.0111 C -0.00417 0.00486 -0.00243 -1.15607E-7 3.33333E-6 -1.15607E-7 Z " pathEditMode="relative" rAng="0" ptsTypes="fffff">
                                      <p:cBhvr>
                                        <p:cTn id="6" dur="2000" fill="hold"/>
                                        <p:tgtEl>
                                          <p:spTgt spid="542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1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vi-VN"/>
          </a:p>
        </p:txBody>
      </p:sp>
      <p:pic>
        <p:nvPicPr>
          <p:cNvPr id="12291" name="Picture 4" descr="10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78638"/>
          </a:xfrm>
          <a:noFill/>
        </p:spPr>
      </p:pic>
      <p:pic>
        <p:nvPicPr>
          <p:cNvPr id="10249" name="Picture 9" descr="btu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19" t="43921" r="54649" b="39346"/>
          <a:stretch>
            <a:fillRect/>
          </a:stretch>
        </p:blipFill>
        <p:spPr bwMode="auto">
          <a:xfrm>
            <a:off x="1828800" y="3048000"/>
            <a:ext cx="2895600" cy="147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repeatCount="indefinite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56647E-6 C 0.00452 4.56647E-6 0.00834 0.00439 0.00834 0.00994 C 0.00834 0.01526 0.00452 0.01988 -3.33333E-6 0.01988 C -0.00468 0.01988 -0.00833 0.01526 -0.00833 0.00994 C -0.00833 0.00439 -0.00468 4.56647E-6 -3.33333E-6 4.56647E-6 Z " pathEditMode="relative" rAng="0" ptsTypes="fffff">
                                      <p:cBhvr>
                                        <p:cTn id="6" dur="1000" fill="hold"/>
                                        <p:tgtEl>
                                          <p:spTgt spid="102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9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Đàm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thoại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vi-VN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62000" y="1295400"/>
            <a:ext cx="6324600" cy="5105400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60" name="AutoShape 4"/>
          <p:cNvSpPr>
            <a:spLocks noChangeArrowheads="1"/>
          </p:cNvSpPr>
          <p:nvPr/>
        </p:nvSpPr>
        <p:spPr bwMode="auto">
          <a:xfrm>
            <a:off x="1828800" y="0"/>
            <a:ext cx="5181600" cy="1371600"/>
          </a:xfrm>
          <a:prstGeom prst="horizontalScroll">
            <a:avLst>
              <a:gd name="adj" fmla="val 13889"/>
            </a:avLst>
          </a:prstGeom>
          <a:solidFill>
            <a:srgbClr val="FFFF99"/>
          </a:solidFill>
          <a:ln w="9525">
            <a:solidFill>
              <a:srgbClr val="FF99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800">
                <a:solidFill>
                  <a:srgbClr val="0000FF"/>
                </a:solidFill>
                <a:latin typeface=".VnTime" pitchFamily="34" charset="0"/>
              </a:rPr>
              <a:t> </a:t>
            </a:r>
            <a:r>
              <a:rPr lang="en-US" sz="2800">
                <a:solidFill>
                  <a:srgbClr val="0000FF"/>
                </a:solidFill>
                <a:latin typeface=".VnTimeH" pitchFamily="34" charset="0"/>
              </a:rPr>
              <a:t>§µm tho¹i vµ trÝch dÉn</a:t>
            </a:r>
          </a:p>
        </p:txBody>
      </p:sp>
      <p:sp>
        <p:nvSpPr>
          <p:cNvPr id="45061" name="AutoShape 5"/>
          <p:cNvSpPr>
            <a:spLocks noChangeArrowheads="1"/>
          </p:cNvSpPr>
          <p:nvPr/>
        </p:nvSpPr>
        <p:spPr bwMode="auto">
          <a:xfrm>
            <a:off x="1879600" y="228600"/>
            <a:ext cx="5181600" cy="1143000"/>
          </a:xfrm>
          <a:prstGeom prst="cloudCallout">
            <a:avLst>
              <a:gd name="adj1" fmla="val -70222"/>
              <a:gd name="adj2" fmla="val 69028"/>
            </a:avLst>
          </a:prstGeom>
          <a:solidFill>
            <a:srgbClr val="FFFF99"/>
          </a:solidFill>
          <a:ln w="9525">
            <a:solidFill>
              <a:srgbClr val="FF9900"/>
            </a:solidFill>
            <a:round/>
            <a:headEnd/>
            <a:tailEnd/>
          </a:ln>
        </p:spPr>
        <p:txBody>
          <a:bodyPr/>
          <a:lstStyle/>
          <a:p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  <p:pic>
        <p:nvPicPr>
          <p:cNvPr id="45062" name="Picture 6" descr="bia chuyen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62000" y="1905000"/>
            <a:ext cx="7186613" cy="5105400"/>
          </a:xfrm>
          <a:noFill/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5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1" dur="500"/>
                                        <p:tgtEl>
                                          <p:spTgt spid="450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450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2" dur="2000"/>
                                        <p:tgtEl>
                                          <p:spTgt spid="450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060" grpId="0" animBg="1"/>
      <p:bldP spid="45060" grpId="1" animBg="1"/>
      <p:bldP spid="4506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7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00" name="AutoShape 4"/>
          <p:cNvSpPr>
            <a:spLocks noChangeArrowheads="1"/>
          </p:cNvSpPr>
          <p:nvPr/>
        </p:nvSpPr>
        <p:spPr bwMode="auto">
          <a:xfrm>
            <a:off x="1752600" y="0"/>
            <a:ext cx="4953000" cy="1219200"/>
          </a:xfrm>
          <a:prstGeom prst="cloudCallout">
            <a:avLst>
              <a:gd name="adj1" fmla="val -30384"/>
              <a:gd name="adj2" fmla="val 47528"/>
            </a:avLst>
          </a:prstGeom>
          <a:solidFill>
            <a:srgbClr val="CCFFFF"/>
          </a:solidFill>
          <a:ln w="9525">
            <a:solidFill>
              <a:srgbClr val="00CCFF"/>
            </a:solidFill>
            <a:round/>
            <a:headEnd/>
            <a:tailEnd/>
          </a:ln>
        </p:spPr>
        <p:txBody>
          <a:bodyPr/>
          <a:lstStyle/>
          <a:p>
            <a:pPr algn="ctr"/>
            <a:r>
              <a:rPr lang="en-US" sz="2800">
                <a:solidFill>
                  <a:srgbClr val="000000"/>
                </a:solidFill>
                <a:latin typeface="Times New Roman" panose="02020603050405020304" pitchFamily="18" charset="0"/>
              </a:rPr>
              <a:t>Trong câu chuyện có những nhân vật nào?</a:t>
            </a:r>
            <a:endParaRPr lang="en-US" sz="2800" dirty="0">
              <a:solidFill>
                <a:srgbClr val="0000FF"/>
              </a:solidFill>
              <a:latin typeface=".VnTime" pitchFamily="34" charset="0"/>
            </a:endParaRPr>
          </a:p>
        </p:txBody>
      </p:sp>
      <p:pic>
        <p:nvPicPr>
          <p:cNvPr id="55301" name="Picture 5" descr="con rua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1446213"/>
            <a:ext cx="2098675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3" name="Picture 7" descr="keo dua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4138" y="4022725"/>
            <a:ext cx="2112962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8" descr="con cho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4060825"/>
            <a:ext cx="2133600" cy="242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5" name="Picture 9" descr="meo va tho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1446213"/>
            <a:ext cx="1985963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6" name="Picture 10" descr="daubs3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78" t="24806" r="44000" b="35918"/>
          <a:stretch>
            <a:fillRect/>
          </a:stretch>
        </p:blipFill>
        <p:spPr bwMode="auto">
          <a:xfrm>
            <a:off x="6324600" y="4003675"/>
            <a:ext cx="2181225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6" descr="C:\Users\Administrator\Desktop\unnamed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700" y="-3110707"/>
            <a:ext cx="10299700" cy="6934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1" descr="Bluebird05-animated-chick_in_flight"/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926263" y="1712913"/>
            <a:ext cx="2286000" cy="193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5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5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5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3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53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55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55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30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8" name="AutoShape 4"/>
          <p:cNvSpPr>
            <a:spLocks noChangeArrowheads="1"/>
          </p:cNvSpPr>
          <p:nvPr/>
        </p:nvSpPr>
        <p:spPr bwMode="auto">
          <a:xfrm>
            <a:off x="1371600" y="0"/>
            <a:ext cx="7543800" cy="1828800"/>
          </a:xfrm>
          <a:prstGeom prst="cloudCallout">
            <a:avLst>
              <a:gd name="adj1" fmla="val -32069"/>
              <a:gd name="adj2" fmla="val 28023"/>
            </a:avLst>
          </a:prstGeom>
          <a:solidFill>
            <a:srgbClr val="CCFFFF"/>
          </a:solidFill>
          <a:ln w="9525">
            <a:solidFill>
              <a:srgbClr val="00CCFF"/>
            </a:solidFill>
            <a:round/>
            <a:headEnd/>
            <a:tailEnd/>
          </a:ln>
        </p:spPr>
        <p:txBody>
          <a:bodyPr/>
          <a:lstStyle/>
          <a:p>
            <a:pPr algn="ctr"/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Con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miệng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Gấu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con?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miệng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Gấu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con?</a:t>
            </a:r>
          </a:p>
        </p:txBody>
      </p:sp>
      <p:sp>
        <p:nvSpPr>
          <p:cNvPr id="8" name="Oval 7"/>
          <p:cNvSpPr/>
          <p:nvPr/>
        </p:nvSpPr>
        <p:spPr>
          <a:xfrm>
            <a:off x="1219200" y="1981200"/>
            <a:ext cx="6705600" cy="4495800"/>
          </a:xfrm>
          <a:prstGeom prst="ellipse">
            <a:avLst/>
          </a:prstGeom>
          <a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7000" r="-17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7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34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AutoShape 4"/>
          <p:cNvSpPr>
            <a:spLocks noChangeArrowheads="1"/>
          </p:cNvSpPr>
          <p:nvPr/>
        </p:nvSpPr>
        <p:spPr bwMode="auto">
          <a:xfrm>
            <a:off x="1273175" y="-171450"/>
            <a:ext cx="7620000" cy="1752600"/>
          </a:xfrm>
          <a:prstGeom prst="cloudCallout">
            <a:avLst>
              <a:gd name="adj1" fmla="val -63731"/>
              <a:gd name="adj2" fmla="val -39829"/>
            </a:avLst>
          </a:prstGeom>
          <a:solidFill>
            <a:srgbClr val="FFFF99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/>
          <a:lstStyle/>
          <a:p>
            <a:pPr algn="ctr"/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nhật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Gấu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tặng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quà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17411" name="Picture 5" descr="C:\Users\Administrator\Desktop\Wedding-candy-bag-assorted-custom-candy-packing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1892300"/>
            <a:ext cx="3390900" cy="267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Picture 7" descr="1170005343_492_2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7875" y="4724400"/>
            <a:ext cx="2524125" cy="169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Picture 11" descr="http://thuvienhinhanh.net/wp-content/uploads/2016/04/hinh-anh-banh-sinh-nhat-de-thuong-ngo-nghinh-doc-dao-dep-mat5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6875" y="2051050"/>
            <a:ext cx="2819400" cy="2354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4" name="Picture 5" descr="cho tang qua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99" t="2000" r="25999" b="2000"/>
          <a:stretch>
            <a:fillRect/>
          </a:stretch>
        </p:blipFill>
        <p:spPr bwMode="auto">
          <a:xfrm>
            <a:off x="3098800" y="1752600"/>
            <a:ext cx="462915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7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7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7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9" name="AutoShape 5"/>
          <p:cNvSpPr>
            <a:spLocks noChangeArrowheads="1"/>
          </p:cNvSpPr>
          <p:nvPr/>
        </p:nvSpPr>
        <p:spPr bwMode="auto">
          <a:xfrm>
            <a:off x="2514600" y="0"/>
            <a:ext cx="4724400" cy="2057400"/>
          </a:xfrm>
          <a:prstGeom prst="cloudCallout">
            <a:avLst>
              <a:gd name="adj1" fmla="val -118269"/>
              <a:gd name="adj2" fmla="val 22671"/>
            </a:avLst>
          </a:prstGeom>
          <a:solidFill>
            <a:srgbClr val="CCFFFF"/>
          </a:solidFill>
          <a:ln w="9525">
            <a:solidFill>
              <a:srgbClr val="00CCFF"/>
            </a:solidFill>
            <a:round/>
            <a:headEnd/>
            <a:tailEnd/>
          </a:ln>
        </p:spPr>
        <p:txBody>
          <a:bodyPr/>
          <a:lstStyle/>
          <a:p>
            <a:pPr algn="ctr"/>
            <a:r>
              <a:rPr lang="en-US" sz="28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Đêm hôm đó chuyện gì đã sảy ra với Gấu con</a:t>
            </a:r>
            <a:r>
              <a:rPr lang="en-US" sz="2800">
                <a:solidFill>
                  <a:srgbClr val="0000FF"/>
                </a:solidFill>
                <a:latin typeface=".VnTime" pitchFamily="34" charset="0"/>
              </a:rPr>
              <a:t>?</a:t>
            </a:r>
          </a:p>
        </p:txBody>
      </p:sp>
      <p:pic>
        <p:nvPicPr>
          <p:cNvPr id="18435" name="Picture 3" descr="7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0856" y="2160588"/>
            <a:ext cx="4465900" cy="3881437"/>
          </a:xfrm>
          <a:noFill/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7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8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10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9" name="AutoShape 5"/>
          <p:cNvSpPr>
            <a:spLocks noChangeArrowheads="1"/>
          </p:cNvSpPr>
          <p:nvPr/>
        </p:nvSpPr>
        <p:spPr bwMode="auto">
          <a:xfrm>
            <a:off x="3124200" y="0"/>
            <a:ext cx="4267200" cy="1752600"/>
          </a:xfrm>
          <a:prstGeom prst="cloudCallout">
            <a:avLst>
              <a:gd name="adj1" fmla="val -118269"/>
              <a:gd name="adj2" fmla="val 22671"/>
            </a:avLst>
          </a:prstGeom>
          <a:solidFill>
            <a:srgbClr val="CCFFFF"/>
          </a:solidFill>
          <a:ln w="9525">
            <a:solidFill>
              <a:srgbClr val="00CCFF"/>
            </a:solidFill>
            <a:round/>
            <a:headEnd/>
            <a:tailEnd/>
          </a:ln>
        </p:spPr>
        <p:txBody>
          <a:bodyPr/>
          <a:lstStyle/>
          <a:p>
            <a:pPr algn="ctr"/>
            <a:r>
              <a:rPr lang="en-US" sz="28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Bác sĩ đã dặn Gấu con điều gì?</a:t>
            </a:r>
          </a:p>
        </p:txBody>
      </p:sp>
      <p:pic>
        <p:nvPicPr>
          <p:cNvPr id="4" name="Picture 9" descr="gau con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63" y="2238375"/>
            <a:ext cx="3597275" cy="3733800"/>
          </a:xfrm>
          <a:noFill/>
        </p:spPr>
      </p:pic>
      <p:pic>
        <p:nvPicPr>
          <p:cNvPr id="5" name="Picture 10" descr="11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1981200"/>
            <a:ext cx="5562600" cy="424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7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10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24" name="AutoShape 8"/>
          <p:cNvSpPr>
            <a:spLocks noChangeArrowheads="1"/>
          </p:cNvSpPr>
          <p:nvPr/>
        </p:nvSpPr>
        <p:spPr bwMode="auto">
          <a:xfrm>
            <a:off x="1295400" y="0"/>
            <a:ext cx="7239000" cy="1447800"/>
          </a:xfrm>
          <a:prstGeom prst="cloudCallout">
            <a:avLst>
              <a:gd name="adj1" fmla="val -63685"/>
              <a:gd name="adj2" fmla="val -19190"/>
            </a:avLst>
          </a:prstGeom>
          <a:solidFill>
            <a:srgbClr val="CCFFFF"/>
          </a:solidFill>
          <a:ln w="9525">
            <a:solidFill>
              <a:srgbClr val="33CCCC"/>
            </a:solidFill>
            <a:round/>
            <a:headEnd/>
            <a:tailEnd/>
          </a:ln>
        </p:spPr>
        <p:txBody>
          <a:bodyPr/>
          <a:lstStyle/>
          <a:p>
            <a:pPr algn="ctr"/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sĩ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răng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luôn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chắc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khỏe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Gấu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34825" name="Picture 9" descr="gau con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133600"/>
            <a:ext cx="3597275" cy="3733800"/>
          </a:xfrm>
          <a:noFill/>
        </p:spPr>
      </p:pic>
      <p:pic>
        <p:nvPicPr>
          <p:cNvPr id="34826" name="Picture 10" descr="11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1981200"/>
            <a:ext cx="5562600" cy="424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48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2000"/>
                                        <p:tgtEl>
                                          <p:spTgt spid="348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7" dur="500"/>
                                        <p:tgtEl>
                                          <p:spTgt spid="348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2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vi-VN"/>
          </a:p>
        </p:txBody>
      </p:sp>
      <p:pic>
        <p:nvPicPr>
          <p:cNvPr id="16388" name="Picture 4" descr="bia chuyen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Chuyện kể bé nghe _ Gấu con bị sâu răng _ Chuyện hiện đại giúp bé có thói quen tốt - YouTube (360p)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200" y="573088"/>
            <a:ext cx="9067800" cy="5100637"/>
          </a:xfrm>
        </p:spPr>
      </p:pic>
    </p:spTree>
    <p:extLst>
      <p:ext uri="{BB962C8B-B14F-4D97-AF65-F5344CB8AC3E}">
        <p14:creationId xmlns:p14="http://schemas.microsoft.com/office/powerpoint/2010/main" val="1485358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 Box 2"/>
          <p:cNvSpPr txBox="1">
            <a:spLocks noChangeArrowheads="1"/>
          </p:cNvSpPr>
          <p:nvPr/>
        </p:nvSpPr>
        <p:spPr bwMode="auto">
          <a:xfrm>
            <a:off x="2667000" y="2743200"/>
            <a:ext cx="4038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vi-VN"/>
          </a:p>
        </p:txBody>
      </p:sp>
      <p:sp>
        <p:nvSpPr>
          <p:cNvPr id="21507" name="Text Box 3"/>
          <p:cNvSpPr txBox="1">
            <a:spLocks noChangeArrowheads="1"/>
          </p:cNvSpPr>
          <p:nvPr/>
        </p:nvSpPr>
        <p:spPr bwMode="auto">
          <a:xfrm>
            <a:off x="2971800" y="2667000"/>
            <a:ext cx="3810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vi-VN"/>
          </a:p>
        </p:txBody>
      </p:sp>
      <p:pic>
        <p:nvPicPr>
          <p:cNvPr id="21508" name="Picture 5" descr="4B3719F2663C4C139ADBA43FE6AA2260"/>
          <p:cNvPicPr>
            <a:picLocks noChangeAspect="1" noChangeArrowheads="1" noCrop="1"/>
          </p:cNvPicPr>
          <p:nvPr>
            <p:custDataLst>
              <p:tags r:id="rId1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2667000"/>
            <a:ext cx="1143000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Picture 6" descr="manga_23"/>
          <p:cNvPicPr>
            <a:picLocks noChangeAspect="1" noChangeArrowheads="1" noCrop="1"/>
          </p:cNvPicPr>
          <p:nvPr>
            <p:custDataLst>
              <p:tags r:id="rId2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4343400"/>
            <a:ext cx="9144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1" name="Picture 9" descr="gau con">
            <a:hlinkClick r:id="rId9" action="ppaction://hlinkfile"/>
          </p:cNvPr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3886200"/>
            <a:ext cx="1616075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2" name="WordArt 10"/>
          <p:cNvSpPr>
            <a:spLocks noChangeArrowheads="1" noChangeShapeType="1" noTextEdit="1"/>
          </p:cNvSpPr>
          <p:nvPr/>
        </p:nvSpPr>
        <p:spPr bwMode="auto">
          <a:xfrm>
            <a:off x="762000" y="1149350"/>
            <a:ext cx="7620000" cy="2127250"/>
          </a:xfrm>
          <a:prstGeom prst="rect">
            <a:avLst/>
          </a:prstGeom>
        </p:spPr>
        <p:txBody>
          <a:bodyPr wrap="none" fromWordArt="1">
            <a:prstTxWarp prst="textFadeUp">
              <a:avLst>
                <a:gd name="adj" fmla="val 9991"/>
              </a:avLst>
            </a:prstTxWarp>
          </a:bodyPr>
          <a:lstStyle/>
          <a:p>
            <a:pPr algn="ctr"/>
            <a:r>
              <a:rPr lang="vi-VN" sz="3600" kern="10">
                <a:ln w="12700">
                  <a:solidFill>
                    <a:srgbClr val="B2B2B2"/>
                  </a:solidFill>
                  <a:round/>
                  <a:headEnd/>
                  <a:tailEnd/>
                </a:ln>
                <a:solidFill>
                  <a:srgbClr val="00FF00"/>
                </a:solidFill>
                <a:effectLst>
                  <a:outerShdw dist="35921" dir="2700000" sy="50000" rotWithShape="0">
                    <a:srgbClr val="875B0D">
                      <a:alpha val="70000"/>
                    </a:srgbClr>
                  </a:outerShdw>
                </a:effectLst>
                <a:latin typeface="Times New Roman"/>
                <a:cs typeface="Times New Roman"/>
              </a:rPr>
              <a:t>Bài học đến đây là kết thúc</a:t>
            </a:r>
          </a:p>
        </p:txBody>
      </p:sp>
    </p:spTree>
  </p:cSld>
  <p:clrMapOvr>
    <a:masterClrMapping/>
  </p:clrMapOvr>
  <p:transition advClick="0">
    <p:comb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/>
        </p:nvGraphicFramePr>
        <p:xfrm>
          <a:off x="152400" y="1295400"/>
          <a:ext cx="4645025" cy="4495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8" name="Picture 6" descr="C:\Users\Administrator\Desktop\unnamed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6325" y="-1676400"/>
            <a:ext cx="10972800" cy="693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7" descr="con rua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300139">
            <a:off x="4778375" y="915988"/>
            <a:ext cx="5389563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val 2"/>
          <p:cNvSpPr/>
          <p:nvPr/>
        </p:nvSpPr>
        <p:spPr>
          <a:xfrm>
            <a:off x="5346700" y="4362450"/>
            <a:ext cx="152400" cy="3429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vi-VN"/>
          </a:p>
        </p:txBody>
      </p:sp>
      <p:sp>
        <p:nvSpPr>
          <p:cNvPr id="4" name="Oval 3"/>
          <p:cNvSpPr/>
          <p:nvPr/>
        </p:nvSpPr>
        <p:spPr>
          <a:xfrm>
            <a:off x="4876800" y="4267200"/>
            <a:ext cx="304800" cy="533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vi-VN"/>
          </a:p>
        </p:txBody>
      </p:sp>
      <p:sp>
        <p:nvSpPr>
          <p:cNvPr id="5" name="Oval 4"/>
          <p:cNvSpPr/>
          <p:nvPr/>
        </p:nvSpPr>
        <p:spPr>
          <a:xfrm>
            <a:off x="5638800" y="4362450"/>
            <a:ext cx="174625" cy="1714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vi-VN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6" name="Picture 8" descr="tang qua 2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00" t="8667" r="28000" b="8667"/>
          <a:stretch>
            <a:fillRect/>
          </a:stretch>
        </p:blipFill>
        <p:spPr bwMode="auto">
          <a:xfrm>
            <a:off x="10307220" y="517358"/>
            <a:ext cx="2787650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5" name="Picture 7" descr="tang qua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00" t="2000" r="31000"/>
          <a:stretch>
            <a:fillRect/>
          </a:stretch>
        </p:blipFill>
        <p:spPr bwMode="auto">
          <a:xfrm>
            <a:off x="10012446" y="1767514"/>
            <a:ext cx="4191000" cy="560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8" name="Picture 10" descr="gau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11" t="6201" r="34889" b="10724"/>
          <a:stretch>
            <a:fillRect/>
          </a:stretch>
        </p:blipFill>
        <p:spPr bwMode="auto">
          <a:xfrm>
            <a:off x="-4876800" y="1890713"/>
            <a:ext cx="5181600" cy="4967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1" descr="Bluebird05-animated-chick_in_flight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105900" y="-642938"/>
            <a:ext cx="2286000" cy="1930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5" descr="C:\Users\Administrator\Desktop\Wedding-candy-bag-assorted-custom-candy-packing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254000"/>
            <a:ext cx="16002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045 0.16578 C 0.03594 0.15908 0.03577 0.15653 0.02795 0.15931 C 0.00955 0.17226 -0.01024 0.17156 -0.03229 0.17364 C -0.05729 0.17549 -0.08212 0.17896 -0.10712 0.18151 C -0.11719 0.18428 -0.12778 0.18497 -0.13698 0.17827 C -0.16892 0.18035 -0.20035 0.1822 -0.23246 0.18312 C -0.25069 0.18798 -0.2691 0.19052 -0.28715 0.19422 C -0.29097 0.19792 -0.2908 0.19838 -0.29635 0.2007 C -0.29948 0.20185 -0.30538 0.20393 -0.30538 0.20416 C -0.31701 0.20185 -0.33003 0.20463 -0.33871 0.19584 C -0.3441 0.19098 -0.34878 0.1852 -0.35399 0.18012 C -0.35677 0.17734 -0.36319 0.17364 -0.36319 0.17388 C -0.37569 0.15376 -0.40833 0.1533 -0.4283 0.15122 C -0.44861 0.14058 -0.45521 0.1459 -0.48732 0.14497 C -0.49045 0.14451 -0.49357 0.14451 -0.49635 0.14335 C -0.49757 0.14289 -0.49791 0.14081 -0.4993 0.14012 C -0.50069 0.13919 -0.50243 0.13919 -0.50399 0.1385 C -0.50573 0.13781 -0.50798 0.13665 -0.50972 0.13549 C -0.51423 0.13249 -0.51788 0.1274 -0.52222 0.12416 C -0.52326 0.12255 -0.52413 0.1207 -0.52517 0.11931 C -0.5276 0.11653 -0.53246 0.11168 -0.53246 0.11191 " pathEditMode="relative" rAng="0" ptsTypes="ffffffffffffffffffffA">
                                      <p:cBhvr>
                                        <p:cTn id="6" dur="3000" fill="hold"/>
                                        <p:tgtEl>
                                          <p:spTgt spid="481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646" y="-76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0226 0.07306 C -0.40972 0.0733 -0.41563 0.07353 -0.42275 0.0733 C -0.42396 0.0733 -0.42518 0.07306 -0.42639 0.07283 C -0.42709 0.07283 -0.42761 0.07237 -0.42813 0.07237 C -0.42865 0.07214 -0.42934 0.07214 -0.43004 0.07214 C -0.43351 0.07075 -0.42709 0.07306 -0.43646 0.07052 C -0.43698 0.07029 -0.43716 0.07006 -0.43768 0.06983 C -0.43889 0.0696 -0.44063 0.06937 -0.44167 0.06913 C -0.44531 0.06821 -0.44809 0.06728 -0.45191 0.06682 C -0.45417 0.06613 -0.45591 0.06567 -0.45834 0.0652 C -0.46129 0.06428 -0.46406 0.06358 -0.46736 0.06335 C -0.47275 0.06335 -0.47813 0.06335 -0.48368 0.06358 C -0.48542 0.06358 -0.49063 0.06497 -0.49254 0.06543 C -0.49618 0.06613 -0.50122 0.06682 -0.50504 0.06752 C -0.51042 0.07006 -0.51597 0.07098 -0.52518 0.07168 C -0.52865 0.07306 -0.53125 0.07306 -0.53663 0.07353 C -0.53924 0.07422 -0.5415 0.07422 -0.54479 0.07445 C -0.57622 0.07399 -0.56771 0.07422 -0.5842 0.07353 C -0.58924 0.07214 -0.59202 0.07075 -0.59896 0.07052 C -0.60261 0.07052 -0.60608 0.07029 -0.60972 0.07029 C -0.61684 0.0696 -0.62656 0.07006 -0.63368 0.07006 C -0.63837 0.07121 -0.64011 0.07098 -0.64618 0.07145 C -0.65174 0.07168 -0.65747 0.07191 -0.6632 0.07214 C -0.66406 0.07214 -0.66493 0.07237 -0.6658 0.07237 C -0.66702 0.07237 -0.66858 0.07237 -0.66979 0.0726 C -0.67049 0.0726 -0.67136 0.07283 -0.67136 0.0726 " pathEditMode="relative" rAng="0" ptsTypes="fffffffffffffffffffffffffA">
                                      <p:cBhvr>
                                        <p:cTn id="8" dur="3000" fill="hold"/>
                                        <p:tgtEl>
                                          <p:spTgt spid="481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455" y="-416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E-6 -2.36994E-6 L 0.47188 0.00208 " pathEditMode="relative" rAng="0" ptsTypes="AA">
                                      <p:cBhvr>
                                        <p:cTn id="10" dur="3000" fill="hold"/>
                                        <p:tgtEl>
                                          <p:spTgt spid="481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594" y="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32948E-6 L -0.69167 0.0222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583" y="111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423 0.01109 L -0.67083 0.01294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330" y="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6" name="Picture 4" descr="gau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00" r="30000"/>
          <a:stretch>
            <a:fillRect/>
          </a:stretch>
        </p:blipFill>
        <p:spPr bwMode="auto">
          <a:xfrm rot="183463">
            <a:off x="6705600" y="685800"/>
            <a:ext cx="32004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7" name="Picture 5" descr="cho tang qua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99" t="2000" r="25999" b="2000"/>
          <a:stretch>
            <a:fillRect/>
          </a:stretch>
        </p:blipFill>
        <p:spPr bwMode="auto">
          <a:xfrm>
            <a:off x="-5481638" y="2062163"/>
            <a:ext cx="3995738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8" name="Picture 6" descr="rua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00" t="24667" r="27000" b="28667"/>
          <a:stretch>
            <a:fillRect/>
          </a:stretch>
        </p:blipFill>
        <p:spPr bwMode="auto">
          <a:xfrm>
            <a:off x="-2971800" y="3962400"/>
            <a:ext cx="297180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15607E-6 C -0.0033 -0.00046 -0.00365 -0.00092 -0.00643 -0.00254 C -0.00816 -0.00231 -0.01528 -0.00162 -0.01806 -0.00046 C -0.02848 0.00393 -0.01841 -1.15607E-6 -0.02275 0.00278 C -0.02535 0.00439 -0.02622 0.00416 -0.029 0.00463 C -0.03351 0.00601 -0.03802 0.00486 -0.04236 0.00347 C -0.04358 0.00231 -0.04479 0.00162 -0.04601 0.00069 C -0.0467 0.00069 -0.04723 0.00069 -0.04775 0.00116 C -0.04861 0.00208 -0.04931 0.00347 -0.05 0.00463 C -0.05018 0.00486 -0.05035 0.00532 -0.05052 0.00555 C -0.05174 0.00671 -0.05313 0.00671 -0.05434 0.0074 C -0.05469 0.00763 -0.05539 0.00786 -0.05539 0.00809 C -0.06077 0.01341 -0.05573 0.01133 -0.06667 0.01064 C -0.0665 0.01041 -0.06598 0.00971 -0.06598 0.00971 " pathEditMode="relative" rAng="0" ptsTypes="fffffffffffffA">
                                      <p:cBhvr>
                                        <p:cTn id="6" dur="3000" fill="hold"/>
                                        <p:tgtEl>
                                          <p:spTgt spid="491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33" y="53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556E-17 5.20231E-7 C 0.01424 -0.00925 0.02969 -0.01642 0.04271 -0.02751 C 0.04757 -0.03168 0.05226 -0.03653 0.05764 -0.04 C 0.07222 -0.04971 0.09271 -0.05318 0.10937 -0.05711 C 0.12309 -0.0689 0.14549 -0.07699 0.16285 -0.08023 C 0.18576 -0.07815 0.20851 -0.07699 0.23125 -0.07399 C 0.25642 -0.07075 0.28108 -0.05434 0.30538 -0.04647 C 0.32205 -0.03515 0.34132 -0.02497 0.36076 -0.02104 C 0.37049 -0.01896 0.39063 -0.01688 0.39063 -0.01665 C 0.43611 -0.01896 0.48177 -0.01965 0.52743 -0.02312 C 0.53663 -0.02382 0.54444 -0.03237 0.5533 -0.03584 C 0.56458 -0.04 0.57691 -0.04324 0.58854 -0.04647 C 0.5974 -0.05318 0.60729 -0.05318 0.61806 -0.0548 C 0.64514 -0.0541 0.67222 -0.0541 0.69948 -0.05272 C 0.70712 -0.05225 0.71302 -0.04486 0.71962 -0.04231 C 0.73281 -0.03723 0.74705 -0.03422 0.76059 -0.03168 C 0.7658 -0.02867 0.77188 -0.02636 0.77708 -0.02312 C 0.78073 -0.02058 0.78403 -0.01595 0.78819 -0.0148 C 0.79063 -0.0141 0.79583 -0.01272 0.79583 -0.01249 " pathEditMode="relative" rAng="0" ptsTypes="ffffffffffffffffffA">
                                      <p:cBhvr>
                                        <p:cTn id="8" dur="5000" fill="hold"/>
                                        <p:tgtEl>
                                          <p:spTgt spid="491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792" y="-402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4.21965E-6 C 0.01163 -0.00231 0.01962 -0.01063 0.03108 -0.01687 C 0.05017 -0.02774 0.06996 -0.03768 0.08993 -0.04023 C 0.10278 -0.04393 0.10295 -0.0467 0.11719 -0.04439 C 0.1217 -0.04161 0.12656 -0.03976 0.13073 -0.03607 C 0.14566 -0.02335 0.12344 -0.03422 0.13941 -0.02751 C 0.14826 -0.01872 0.1566 -0.01618 0.16649 -0.01063 C 0.18038 -0.01202 0.19444 -0.01179 0.20816 -0.01479 C 0.23194 -0.01988 0.25278 -0.04138 0.27361 -0.05919 C 0.28246 -0.06682 0.28819 -0.0756 0.29826 -0.07815 C 0.30781 -0.08069 0.32726 -0.08254 0.32726 -0.08231 C 0.35503 -0.10242 0.39809 -0.08948 0.42812 -0.0867 C 0.45104 -0.06057 0.48351 -0.07005 0.50937 -0.06774 C 0.51632 -0.06635 0.52344 -0.06589 0.53038 -0.06335 C 0.53524 -0.0615 0.53889 -0.05502 0.54358 -0.05294 C 0.55052 -0.04994 0.57257 -0.04878 0.57465 -0.04855 C 0.5842 -0.043 0.59028 -0.04023 0.60052 -0.03815 C 0.61094 -0.03213 0.61979 -0.02959 0.63142 -0.02959 " pathEditMode="relative" rAng="0" ptsTypes="fffffffffffffffffA">
                                      <p:cBhvr>
                                        <p:cTn id="10" dur="5000" fill="hold"/>
                                        <p:tgtEl>
                                          <p:spTgt spid="491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580" y="-51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vi-VN"/>
          </a:p>
        </p:txBody>
      </p:sp>
      <p:pic>
        <p:nvPicPr>
          <p:cNvPr id="7171" name="Picture 4" descr="5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</p:spPr>
      </p:pic>
      <p:pic>
        <p:nvPicPr>
          <p:cNvPr id="7172" name="Picture 8" descr="rua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00" t="24667" r="27000" b="28667"/>
          <a:stretch>
            <a:fillRect/>
          </a:stretch>
        </p:blipFill>
        <p:spPr bwMode="auto">
          <a:xfrm>
            <a:off x="1905000" y="3276600"/>
            <a:ext cx="2057400" cy="184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9" descr="1170005343_492_2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5772150"/>
            <a:ext cx="14478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11" descr="http://thuvienhinhanh.net/wp-content/uploads/2016/04/hinh-anh-banh-sinh-nhat-de-thuong-ngo-nghinh-doc-dao-dep-mat5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4960938"/>
            <a:ext cx="2819400" cy="2354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Picture 41" descr="Bluebird05-animated-chick_in_flight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838200"/>
            <a:ext cx="1981200" cy="193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ro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00" t="14667" r="33000" b="18666"/>
          <a:stretch>
            <a:fillRect/>
          </a:stretch>
        </p:blipFill>
        <p:spPr bwMode="auto">
          <a:xfrm rot="-123185">
            <a:off x="4572000" y="1600200"/>
            <a:ext cx="28956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4981575" y="2535238"/>
            <a:ext cx="1524000" cy="1031875"/>
            <a:chOff x="3120" y="1824"/>
            <a:chExt cx="960" cy="650"/>
          </a:xfrm>
        </p:grpSpPr>
        <p:pic>
          <p:nvPicPr>
            <p:cNvPr id="8198" name="Picture 4" descr="banh"/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000" t="46666" r="63000" b="46667"/>
            <a:stretch>
              <a:fillRect/>
            </a:stretch>
          </p:blipFill>
          <p:spPr bwMode="auto">
            <a:xfrm>
              <a:off x="3696" y="1824"/>
              <a:ext cx="288" cy="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199" name="Picture 5" descr="Untitled-1 copy"/>
            <p:cNvPicPr>
              <a:picLocks noChangeAspect="1" noChangeArrowheads="1"/>
            </p:cNvPicPr>
            <p:nvPr/>
          </p:nvPicPr>
          <p:blipFill>
            <a:blip r:embed="rId7">
              <a:clrChange>
                <a:clrFrom>
                  <a:srgbClr val="FEFFFF"/>
                </a:clrFrom>
                <a:clrTo>
                  <a:srgbClr val="FE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001" t="50000" r="50000" b="30000"/>
            <a:stretch>
              <a:fillRect/>
            </a:stretch>
          </p:blipFill>
          <p:spPr bwMode="auto">
            <a:xfrm rot="-422885">
              <a:off x="3120" y="1920"/>
              <a:ext cx="960" cy="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8196" name="Picture 7" descr="1170005343_492_2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5715000"/>
            <a:ext cx="1524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11" descr="http://thuvienhinhanh.net/wp-content/uploads/2016/04/hinh-anh-banh-sinh-nhat-de-thuong-ngo-nghinh-doc-dao-dep-mat5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6750" y="4419600"/>
            <a:ext cx="1974850" cy="1671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vi-VN"/>
          </a:p>
        </p:txBody>
      </p:sp>
      <p:pic>
        <p:nvPicPr>
          <p:cNvPr id="9219" name="Picture 3" descr="7"/>
          <p:cNvPicPr>
            <a:picLocks noGrp="1" noChangeAspect="1" noChangeArrowheads="1"/>
          </p:cNvPicPr>
          <p:nvPr>
            <p:ph idx="1"/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36513"/>
            <a:ext cx="9144000" cy="6821487"/>
          </a:xfrm>
          <a:noFill/>
        </p:spPr>
      </p:pic>
      <p:pic>
        <p:nvPicPr>
          <p:cNvPr id="53252" name="Picture 4" descr="nuoc 1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1">
            <a:clrChange>
              <a:clrFrom>
                <a:srgbClr val="FCFFFD"/>
              </a:clrFrom>
              <a:clrTo>
                <a:srgbClr val="FCFF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90" t="41763" r="44630" b="53088"/>
          <a:stretch>
            <a:fillRect/>
          </a:stretch>
        </p:blipFill>
        <p:spPr bwMode="auto">
          <a:xfrm>
            <a:off x="2971800" y="3657600"/>
            <a:ext cx="3048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3" name="Picture 5" descr="nuoc 1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1">
            <a:clrChange>
              <a:clrFrom>
                <a:srgbClr val="FCFFFD"/>
              </a:clrFrom>
              <a:clrTo>
                <a:srgbClr val="FCFF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90" t="41763" r="44630" b="53088"/>
          <a:stretch>
            <a:fillRect/>
          </a:stretch>
        </p:blipFill>
        <p:spPr bwMode="auto">
          <a:xfrm>
            <a:off x="3124200" y="3810000"/>
            <a:ext cx="3048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4" name="Picture 6" descr="nuoc 1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1">
            <a:clrChange>
              <a:clrFrom>
                <a:srgbClr val="FCFFFD"/>
              </a:clrFrom>
              <a:clrTo>
                <a:srgbClr val="FCFF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90" t="41763" r="44630" b="53088"/>
          <a:stretch>
            <a:fillRect/>
          </a:stretch>
        </p:blipFill>
        <p:spPr bwMode="auto">
          <a:xfrm>
            <a:off x="2819400" y="4114800"/>
            <a:ext cx="3048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5" name="Picture 7" descr="nuoc 1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1">
            <a:clrChange>
              <a:clrFrom>
                <a:srgbClr val="FCFFFD"/>
              </a:clrFrom>
              <a:clrTo>
                <a:srgbClr val="FCFF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90" t="41763" r="44630" b="53088"/>
          <a:stretch>
            <a:fillRect/>
          </a:stretch>
        </p:blipFill>
        <p:spPr bwMode="auto">
          <a:xfrm>
            <a:off x="2667000" y="4267200"/>
            <a:ext cx="3048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6" name="Picture 8" descr="nuoc 1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1">
            <a:clrChange>
              <a:clrFrom>
                <a:srgbClr val="FCFFFD"/>
              </a:clrFrom>
              <a:clrTo>
                <a:srgbClr val="FCFF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90" t="41763" r="44630" b="53088"/>
          <a:stretch>
            <a:fillRect/>
          </a:stretch>
        </p:blipFill>
        <p:spPr bwMode="auto">
          <a:xfrm>
            <a:off x="3276600" y="3962400"/>
            <a:ext cx="3048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7" name="Picture 9" descr="nuoc 1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11">
            <a:clrChange>
              <a:clrFrom>
                <a:srgbClr val="FCFFFD"/>
              </a:clrFrom>
              <a:clrTo>
                <a:srgbClr val="FCFF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90" t="41763" r="44630" b="53088"/>
          <a:stretch>
            <a:fillRect/>
          </a:stretch>
        </p:blipFill>
        <p:spPr bwMode="auto">
          <a:xfrm>
            <a:off x="2438400" y="3733800"/>
            <a:ext cx="3048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8" name="Picture 10" descr="nuoc 1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11">
            <a:clrChange>
              <a:clrFrom>
                <a:srgbClr val="FCFFFD"/>
              </a:clrFrom>
              <a:clrTo>
                <a:srgbClr val="FCFF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90" t="41763" r="44630" b="53088"/>
          <a:stretch>
            <a:fillRect/>
          </a:stretch>
        </p:blipFill>
        <p:spPr bwMode="auto">
          <a:xfrm>
            <a:off x="3581400" y="4267200"/>
            <a:ext cx="3048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9" name="Picture 11" descr="nuoc 1"/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11">
            <a:clrChange>
              <a:clrFrom>
                <a:srgbClr val="FCFFFD"/>
              </a:clrFrom>
              <a:clrTo>
                <a:srgbClr val="FCFF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90" t="41763" r="44630" b="53088"/>
          <a:stretch>
            <a:fillRect/>
          </a:stretch>
        </p:blipFill>
        <p:spPr bwMode="auto">
          <a:xfrm>
            <a:off x="3124200" y="4495800"/>
            <a:ext cx="3048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3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42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0444E-6 L -0.08334 0.53839 " pathEditMode="relative" rAng="0" ptsTypes="AA">
                                      <p:cBhvr>
                                        <p:cTn id="10" dur="3000" fill="hold"/>
                                        <p:tgtEl>
                                          <p:spTgt spid="532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67" y="2692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53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5" presetID="42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70953E-6 L 0.08334 0.49399 " pathEditMode="relative" rAng="0" ptsTypes="AA">
                                      <p:cBhvr>
                                        <p:cTn id="16" dur="3000" fill="hold"/>
                                        <p:tgtEl>
                                          <p:spTgt spid="532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67" y="24699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53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21" presetID="42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20907E-6 L 0.00833 0.48843 " pathEditMode="relative" rAng="0" ptsTypes="AA">
                                      <p:cBhvr>
                                        <p:cTn id="22" dur="3000" fill="hold"/>
                                        <p:tgtEl>
                                          <p:spTgt spid="532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7" y="24422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53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27" presetID="42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166 -0.03885 L -0.1 0.38298 " pathEditMode="relative" rAng="0" ptsTypes="AA">
                                      <p:cBhvr>
                                        <p:cTn id="28" dur="3000" fill="hold"/>
                                        <p:tgtEl>
                                          <p:spTgt spid="532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17" y="21092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53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3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4.50867E-6 L 5.55112E-17 0.42728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532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1364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53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16000"/>
                            </p:stCondLst>
                            <p:childTnLst>
                              <p:par>
                                <p:cTn id="3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666 0.09434 L -0.01666 0.42728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532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6647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53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18000"/>
                            </p:stCondLst>
                            <p:childTnLst>
                              <p:par>
                                <p:cTn id="4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44509E-6 L -3.33333E-6 0.34959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532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480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53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20000"/>
                            </p:stCondLst>
                            <p:childTnLst>
                              <p:par>
                                <p:cTn id="5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0.33302  E" pathEditMode="relative" ptsTypes="">
                                      <p:cBhvr>
                                        <p:cTn id="52" dur="2000" fill="hold"/>
                                        <p:tgtEl>
                                          <p:spTgt spid="532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vi-VN"/>
          </a:p>
        </p:txBody>
      </p:sp>
      <p:pic>
        <p:nvPicPr>
          <p:cNvPr id="10243" name="Picture 4" descr="8"/>
          <p:cNvPicPr>
            <a:picLocks noGrp="1" noChangeAspect="1" noChangeArrowheads="1"/>
          </p:cNvPicPr>
          <p:nvPr>
            <p:ph idx="1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67525"/>
          </a:xfrm>
          <a:noFill/>
        </p:spPr>
      </p:pic>
      <p:pic>
        <p:nvPicPr>
          <p:cNvPr id="8199" name="Picture 7" descr="nuoc 1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9">
            <a:clrChange>
              <a:clrFrom>
                <a:srgbClr val="FCFFFD"/>
              </a:clrFrom>
              <a:clrTo>
                <a:srgbClr val="FCFF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90" t="41763" r="44630" b="53088"/>
          <a:stretch>
            <a:fillRect/>
          </a:stretch>
        </p:blipFill>
        <p:spPr bwMode="auto">
          <a:xfrm>
            <a:off x="5334000" y="2819400"/>
            <a:ext cx="3048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0" name="Picture 8" descr="nuoc 1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9">
            <a:clrChange>
              <a:clrFrom>
                <a:srgbClr val="FCFFFD"/>
              </a:clrFrom>
              <a:clrTo>
                <a:srgbClr val="FCFF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90" t="41763" r="44630" b="53088"/>
          <a:stretch>
            <a:fillRect/>
          </a:stretch>
        </p:blipFill>
        <p:spPr bwMode="auto">
          <a:xfrm>
            <a:off x="5486400" y="2971800"/>
            <a:ext cx="3048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1" name="Picture 9" descr="nuoc 1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9">
            <a:clrChange>
              <a:clrFrom>
                <a:srgbClr val="FCFFFD"/>
              </a:clrFrom>
              <a:clrTo>
                <a:srgbClr val="FCFF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90" t="41763" r="44630" b="53088"/>
          <a:stretch>
            <a:fillRect/>
          </a:stretch>
        </p:blipFill>
        <p:spPr bwMode="auto">
          <a:xfrm>
            <a:off x="5638800" y="3124200"/>
            <a:ext cx="3048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2" name="Picture 10" descr="nuoc 1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9">
            <a:clrChange>
              <a:clrFrom>
                <a:srgbClr val="FCFFFD"/>
              </a:clrFrom>
              <a:clrTo>
                <a:srgbClr val="FCFF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90" t="41763" r="44630" b="53088"/>
          <a:stretch>
            <a:fillRect/>
          </a:stretch>
        </p:blipFill>
        <p:spPr bwMode="auto">
          <a:xfrm>
            <a:off x="5791200" y="3276600"/>
            <a:ext cx="3048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3" name="Picture 11" descr="nuoc 1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9">
            <a:clrChange>
              <a:clrFrom>
                <a:srgbClr val="FCFFFD"/>
              </a:clrFrom>
              <a:clrTo>
                <a:srgbClr val="FCFF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90" t="41763" r="44630" b="53088"/>
          <a:stretch>
            <a:fillRect/>
          </a:stretch>
        </p:blipFill>
        <p:spPr bwMode="auto">
          <a:xfrm>
            <a:off x="4876800" y="3581400"/>
            <a:ext cx="3048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4" name="Picture 12" descr="nuoc 1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9">
            <a:clrChange>
              <a:clrFrom>
                <a:srgbClr val="FCFFFD"/>
              </a:clrFrom>
              <a:clrTo>
                <a:srgbClr val="FCFF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90" t="41763" r="44630" b="53088"/>
          <a:stretch>
            <a:fillRect/>
          </a:stretch>
        </p:blipFill>
        <p:spPr bwMode="auto">
          <a:xfrm>
            <a:off x="6096000" y="3581400"/>
            <a:ext cx="3048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42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-1.50289E-6 L -0.05 0.56046 " pathEditMode="relative" rAng="0" ptsTypes="AA">
                                      <p:cBhvr>
                                        <p:cTn id="10" dur="3000" fill="hold"/>
                                        <p:tgtEl>
                                          <p:spTgt spid="81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00" y="28023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8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5" presetID="42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96532E-6 L -0.03334 0.53826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82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67" y="26913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8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21" presetID="42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4.56647E-6 L -0.01666 0.54937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82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3" y="27468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8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2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-1.09827E-6 L -0.03333 0.54937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82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67" y="27468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8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33" presetID="42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16185E-6 L 0 0.44948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82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2474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8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3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4.16185E-6 L -0.05 0.47168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82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00" y="235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THEME_BG_IMAGE" val=""/>
  <p:tag name="MMPROD_TAG_VCONFIG" val="PD94bWwgdmVyc2lvbj0iMS4wIiBlbmNvZGluZz0iVVRGLTgiPz4NCjxjb25maWd1cmF0aW9uPg0KCTxicmFuZGluZz4NCgkJPHVpZm9udCBuYW1lPSJGT05UX05PVEVTX1RFWFQiIHZhbHVlPSJWZXJkYW5hLDksZmFsc2UsZmFsc2UsZmFsc2UiLz4NCgk8L2JyYW5kaW5nPg0KCTxjb2xvcnM+DQoJCTx1aWNvbG9yIG5hbWU9InByaW1hcnkiIHZhbHVlPSIweDZGODQ4OCIvPg0KCQk8dWljb2xvciBuYW1lPSJnbG93IiB2YWx1ZT0iMHgzNUQzMzQiLz4NCgkJPHVpY29sb3IgbmFtZT0idGV4dCIgdmFsdWU9IjB4RkZGRkZGIi8+DQoJCTx1aWNvbG9yIG5hbWU9ImxpZ2h0IiB2YWx1ZT0iMHg0RTVENjAiLz4NCgkJPHVpY29sb3IgbmFtZT0ic2hhZG93IiB2YWx1ZT0iMHgwMDAwMDAiLz4NCgkJPHVpY29sb3IgbmFtZT0iYmFja2dyb3VuZCIgdmFsdWU9IjB4NzI3OTcxIi8+DQoJPC9jb2xvcnM+DQoJPGxheW91dD4NCgkJPHVpc2hvdyBuYW1lPSJwcmVzZW50YXRpb250aXRsZSIgdmFsdWU9InRydWUiLz4NCgkJPHVpc2hvdyBuYW1lPSJwcmVzZW50ZXJwaG90byIgdmFsdWU9InRydWUiLz4NCgkJPHVpc2hvdyBuYW1lPSJwcmVzZW50ZXJuYW1lIiB2YWx1ZT0idHJ1ZSIvPg0KCQk8dWlzaG93IG5hbWU9InByZXNlbnRlcnRpdGxlIiB2YWx1ZT0idHJ1ZSIvPg0KCQk8dWlzaG93IG5hbWU9InByZXNlbnRlcmVtYWlsIiB2YWx1ZT0idHJ1ZSIvPg0KCQk8dWlzaG93IG5hbWU9InByZXNlbnRlcmJpbyIgdmFsdWU9InRydWUiLz4NCgkJPHVpc2hvdyBuYW1lPSJjb21wYW55bG9nbyIgdmFsdWU9InRydWUiLz4NCgkJPHVpc2hvdyBuYW1lPSJzaWRlYmFyIiB2YWx1ZT0idHJ1ZSIvPg0KCQk8dWlzaG93IG5hbWU9Im91dGxpbmUiIHZhbHVlPSJ0cnVlIi8+DQoJCTx1aXNob3cgbmFtZT0idGh1bWJuYWlsIiB2YWx1ZT0idHJ1ZSIvPg0KCQk8dWlzaG93IG5hbWU9Im5vdGVzIiB2YWx1ZT0idHJ1ZSIvPg0KCQk8dWlzaG93IG5hbWU9InNlYXJjaCIgdmFsdWU9InRydWUiLz4NCgkJPHVpc2hvdyBuYW1lPSJxdWl6IiB2YWx1ZT0idHJ1ZSIvPg0KCQk8dWlzaG93IG5hbWU9ImF0dGFjaG1lbnRzIiB2YWx1ZT0idHJ1ZSIvPg0KCQk8dWlzaG93IG5hbWU9InV0aWxzIiB2YWx1ZT0idHJ1ZSIvPg0KCQk8dWlzaG93IG5hbWU9InZvbHVtZSIgdmFsdWU9InRydWUiLz4NCgkJPHVpc2hvdyBuYW1lPSJwbGF5YmFyIiB2YWx1ZT0idHJ1ZSIvPg0KCQk8dWlzaG93IG5hbWU9InRhbGtpbmdoZWFkIiB2YWx1ZT0idHJ1ZSIvPg0KCQk8dWlzaG93IG5hbWU9InNpZGViYXJvbnJpZ2h0IiB2YWx1ZT0idHJ1ZSIvPg0KCQk8dWlzaG93IG5hbWU9InZpZXdjaGFuZ2UiIHZhbHVlPSJ0cnVlIi8+DQoJCTx1aXNob3cgbmFtZT0iYWx3YXlzU2NydW5jaCIgdmFsdWU9ImZhbHNlIi8+DQoJCTx1aXNob3cgbmFtZT0iaW5pdGlhbGRpc3BsYXltb2RlaXNub3JtYWwiIHZhbHVlPSJ0cnVlIi8+DQoJCTx1aXJlcGxhY2UgbmFtZT0ibG9nbyIgdmFsdWU9IiIvPg0KCQk8dWlyZXBsYWNlIG5hbWU9ImJnaW1hZ2UiIHZhbHVlPSIiLz4NCgkJPHVpcmVwbGFjZSBuYW1lPSJpbml0aWFsdGFiIiB2YWx1ZT0ib3V0bGluZSIvPg0KCTwvbGF5b3V0Pg0KCTxsYW5ndWFnZSBpZD0iZW4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+DQoJCTx1aWZvbnQgbmFtZT0iRk9OVF9QUkVTRU5UQVRJT05OQU1FIiB2YWx1ZT0iVmVyZGFuYSwxNCxmYWxzZSxmYWxzZSx0cnVlIi8+DQoJCTx1aWZvbnQgbmFtZT0iRk9OVF9QUkVTRU5URVJOQU1FIiB2YWx1ZT0iVmVyZGFuYSwxMCx0cnVlLGZhbHNlLHRydWUiLz4NCgkJPHVpZm9udCBuYW1lPSJGT05UX1BSRVNFTlRFUlRJVExFIiB2YWx1ZT0iVmVyZGFuYSwxMC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OSxmYWxzZSxmYWxzZSx0cnVlIi8+DQoJCTx1aWZvbnQgbmFtZT0iRk9OVF9CSU9XSU4iIHZhbHVlPSJWZXJkYW5hLDExLGZhbHNlLGZhbHNlLGZhbHNlIi8+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lVOTkFNRURTTElERVRJVExFIiB2YWx1ZT0iU2xpZGUgJW4iLz4NCgkJPCEtLSBzdWJzdGl0dXRpb246ICVuID09IHNsaWRlIG51bWJlciAtLT4NCgkJPCEtLSBzdWJzdGl0dXRpb246ICV0ID09IHRvdGFsIHNsaWRlIGNvdW50IC0tPg0KCQk8dWl0ZXh0IG5hbWU9IlNDUlVCQkFSU1RBVFVTX1NMSURFSU5GTyIgdmFsdWU9IlNsaWRlICVuIC8gJXQgfCAiLz4NCgkJPHVpdGV4dCBuYW1lPSJTQ1JVQkJBUlNUQVRVU19TVE9QUEVEIiB2YWx1ZT0iU3RvcHBlZCIvPg0KCQk8dWl0ZXh0IG5hbWU9IlNDUlVCQkFSU1RBVFVTX1BMQVlJTkciIHZhbHVlPSJQbGF5aW5nIi8+DQoJCTx1aXRleHQgbmFtZT0iU0NSVUJCQVJTVEFUVVNfTk9BVURJTyIgdmFsdWU9Ik5vIEF1ZGlvIi8+DQoJCTx1aXRleHQgbmFtZT0iU0NSVUJCQVJTVEFUVVNfVklEUExBWUlORyIgdmFsdWU9IlZpZGVvIFBsYXlpbmciLz4NCgkJPHVpdGV4dCBuYW1lPSJTQ1JVQkJBUlNUQVRVU19MT0FESU5HIiB2YWx1ZT0iTG9hZGluZyIvPg0KCQk8dWl0ZXh0IG5hbWU9IlNDUlVCQkFSU1RBVFVTX0JVRkZFUklORyIgdmFsdWU9IkJ1ZmZlcmluZyIvPg0KCQk8dWl0ZXh0IG5hbWU9IlNDUlVCQkFSU1RBVFVTX1FVRVNUSU9OIiB2YWx1ZT0iQW5zd2VyIFF1ZXN0aW9uIi8+DQoJCTx1aXRleHQgbmFtZT0iU0NSVUJCQVJTVEFUVVNfUkVWSUVXUVVJWiIgdmFsdWU9IlJldmlld2luZyBRdWl6Ii8+DQoJCTwhLS0gc3Vic3RpdHV0aW9uOiAlbSA9PSBtaW51dGVzIHJlbWFpbmluZyAtLT4NCgkJPCEtLSBzdWJzdGl0dXRpb246ICVzID09IHNlY29uZHMgcmVtYWluaW5nIC0tPg0KCQk8dWl0ZXh0IG5hbWU9IkVMQVBTRUQiIHZhbHVlPSIlbSBNaW51dGVzICVzIFNlY29uZHMgUmVtYWluaW5nIi8+DQoJCTx1aXRleHQgbmFtZT0iTk9URk9VTkQiIHZhbHVlPSJOb3RoaW5nIEZvdW5kIi8+DQoJCTx1aXRleHQgbmFtZT0iQVRUQUNITUVOVFMiIHZhbHVlPSJBdHRhY2htZW50cyIvPg0KCQk8IS0tIHN1YnN0aXR1dGlvbjogJXAgPT0gY3VycmVudCBzcGVha2VyJ3MgdGl0bGUgLS0+DQoJCTx1aXRleHQgbmFtZT0iQklPV0lOX1RJVExFIiB2YWx1ZT0iQmlvOiAlcCIvPg0KCQk8dWl0ZXh0IG5hbWU9IkJJT0JUTl9USVRMRSIgdmFsdWU9IkJpbyIvPg0KCQk8dWl0ZXh0IG5hbWU9IkRJVklERVJCVE5fVElUTEUiIHZhbHVlPSJ8Ii8+DQoJCTx1aXRleHQgbmFtZT0iQ09OVEFDVEJUTl9USVRMRSIgdmFsdWU9IkNvbnRhY3QiLz4NCgkJPHVpdGV4dCBuYW1lPSJUQUJfUVVJWiIgdmFsdWU9IlF1aXoiLz4NCgkJPHVpdGV4dCBuYW1lPSJUQUJfT1VUTElORSIgdmFsdWU9Ik91dGxpbmUiLz4NCgkJPHVpdGV4dCBuYW1lPSJUQUJfVEhVTUIiIHZhbHVlPSJUaHVtYiIvPg0KCQk8dWl0ZXh0IG5hbWU9IlRBQl9OT1RFUyIgdmFsdWU9Ik5vdGVzIi8+DQoJCTx1aXRleHQgbmFtZT0iVEFCX1NFQVJDSCIgdmFsdWU9IlNlYXJjaCIvPg0KCQk8dWl0ZXh0IG5hbWU9IlNMSURFX0hFQURJTkciIHZhbHVlPSJTbGlkZSBUaXRsZSIvPg0KCQk8dWl0ZXh0IG5hbWU9IkRVUkFUSU9OX0hFQURJTkciIHZhbHVlPSJEdXJhdGlvbiIvPg0KCQk8dWl0ZXh0IG5hbWU9IlNFQVJDSF9IRUFESU5HIiB2YWx1ZT0iU2VhcmNoIGZvciB0ZXh0OiIvPg0KCQk8dWl0ZXh0IG5hbWU9IlRIVU1CX0hFQURJTkciIHZhbHVlPSJTbGlkZSIvPg0KCQk8dWl0ZXh0IG5hbWU9IlRIVU1CX0lORk8iIHZhbHVlPSJTbGlkZSBUaXRsZS9EdXJhdGlvbiIvPg0KCQk8dWl0ZXh0IG5hbWU9IkFUVEFDSE5BTUVfSEVBRElORyIgdmFsdWU9IkZpbGUgTmFtZSIvPg0KCQk8dWl0ZXh0IG5hbWU9IkFUVEFDSFNJWkVfSEVBRElORyIgdmFsdWU9IlNpemUiLz4NCgkJPHVpdGV4dCBuYW1lPSJTTElERV9OT1RFUyIgdmFsdWU9IlNsaWRlIE5vdGVzIi8+DQoJCTwhLS1xdWl6IHBvZCBhbmQgbWVzc2FnZSBib3ggdGV4dHMtLT4NCgkJPHVpdGV4dCBuYW1lPSJRVUlaUE9EX1FVSVpfQVRURU1QVCIgdmFsdWU9IlF1aXogQXR0ZW1wdDoiLz4NCgkJPHVpdGV4dCBuYW1lPSJRVUlaUE9EX1FVSVpfQVRURU1QVF9WQUxVRSIgdmFsdWU9IiVuIG9mICV0Ii8+DQoJCTx1aXRleHQgbmFtZT0iUVVJWlBPRF9RVUlaX1NDT1JFIiB2YWx1ZT0iU2NvcmVkOiIvPg0KCQk8dWl0ZXh0IG5hbWU9IlFVSVpQT0RfUVVJWl9QQVNTU0NPUkUiIHZhbHVlPSJQYXNzaW5nIFNjb3JlOiIvPg0KCQk8dWl0ZXh0IG5hbWU9IlFVSVpQT0RfUVVJWl9NQVhTQ09SRSIgdmFsdWU9Ik1heCBTY29yZToiLz4NCgkJPHVpdGV4dCBuYW1lPSJRVUlaUE9EX1FVRVNBVE1QVF9TVFIiIHZhbHVlPSJBdHRlbXB0OiAlbiBvZiAldCIvPg0KCQk8dWl0ZXh0IG5hbWU9IlFVSVpQT0RfUVVFU1RZUEVfU1RSIiB2YWx1ZT0iVHlwZTogJXMiLz4NCgkJPHVpdGV4dCBuYW1lPSJRVUlaUE9EX1FVRVNUWVBFX0dSRCIgdmFsdWU9IkdyYWRlZCIvPg0KCQk8dWl0ZXh0IG5hbWU9IlFVSVpQT0RfUVVFU1RZUEVfU1ZZIiB2YWx1ZT0iU3VydmV5Ii8+DQoJCTx1aXRleHQgbmFtZT0iUVVJWlBPRF9RVUlaQVRNUFRfSU5GIiB2YWx1ZT0iSW5maW5pdGUiLz4NCgkJPHVpdGV4dCBuYW1lPSJRVUlaUE9EX1FVRVNBVE1QVF9JTkYiIHZhbHVlPSJJbmZpbml0ZSIvPg0KCQk8dWl0ZXh0IG5hbWU9IldBUk5JTkdNU0dfWUVTU1RSSU5HIiB2YWx1ZT0iWWVzIi8+DQoJCTx1aXRleHQgbmFtZT0iV0FSTklOR01TR19OT1NUUklORyIgdmFsdWU9Ik5vIi8+DQoJCTx1aXRleHQgbmFtZT0iV0FSTklOR01TR19USVRMRVNUUklORyIgdmFsdWU9IlF1aXogTmF2aWdhdGlvbiBXYXJuaW5nIi8+DQoJCTx1aXRleHQgbmFtZT0iV0FSTklOR01TR19NU0dTVFJJTkciIHZhbHVlPSJUaGVyZSBhcmUgdW4tYXR0ZW1wdGVkIHF1ZXN0aW9ucyBpbiB0aGlzIFF1aXouJiN4QTsmI3hBO0NsaWNraW5nIFllcyB3aWxsIHRha2UgeW91IG91dCBvZiB0aGUgUXVpei4gQ2xpY2sgTm8gdG8gY29udGludWUgdGhlIFF1aXouIi8+DQoJCTx1aXRleHQgbmFtZT0iSU5GT1JNQVRJT05fSDI2NF9GTEFTSFBMQVlFUiIgdmFsdWU9IlRoZSBjdXJyZW50IHZlcnNpb24gb2YgRmxhc2ggUGxheWVyIGluc3RhbGxlZCBvbiB5b3VyIG1hY2hpbmUgZG9lcyBub3Qgc3VwcG9ydCB0aGlzIHZpZGVvLiBDbGljayBvbiB0aGUgdmlkZW8gYXJlYSB0byBkb3dubG9hZCB0aGUgbGF0ZXN0IEZsYXNoIFBsYXllc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U2hvdyBzaWRlYmFyIHRvIHBhcnRpY2lwYW50cyIvPg0KCQk8dWl0ZXh0IG5hbWU9Ik1VVEUiIHZhbHVlPSJNdXRlIi8+DQoJCTx1aXRleHQgbmFtZT0iRE9DV1JBUF9USVRMRSIgdmFsdWU9IlByZXNlbnRlciBGaWxlIEF0dGFjaG1lbnQiLz4NCgkJPHVpdGV4dCBuYW1lPSJET0NXUkFQX01TRyIgdmFsdWU9IlNhdmUgdG8gTXkgQ29tcHV0ZXIiLz4NCgkJPHVpdGV4dCBuYW1lPSJET0NXUkFQX1BST01QVCIgdmFsdWU9IkNsaWNrIHRvIERvd25sb2FkIi8+DQoJPC9sYW5ndWFnZT4NCgk8bGFuZ3VhZ2UgaWQ9ImRl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kZvbGllICVuIi8+DQoJCTwhLS0gc3Vic3RpdHV0aW9uOiAlbiA9PSBzbGlkZSBudW1iZXIgLS0+DQoJCTwhLS0gc3Vic3RpdHV0aW9uOiAldCA9PSB0b3RhbCBzbGlkZSBjb3VudCAtLT4NCgkJPHVpdGV4dCBuYW1lPSJTQ1JVQkJBUlNUQVRVU19TTElERUlORk8iIHZhbHVlPSJGb2xpZSAlbiAvICV0IHwgIi8+DQoJCTx1aXRleHQgbmFtZT0iU0NSVUJCQVJTVEFUVVNfU1RPUFBFRCIgdmFsdWU9IkJlZW5kZXQiLz4NCgkJPHVpdGV4dCBuYW1lPSJTQ1JVQkJBUlNUQVRVU19QTEFZSU5HIiB2YWx1ZT0iV2llZGVyZ2FiZSIvPg0KCQk8dWl0ZXh0IG5hbWU9IlNDUlVCQkFSU1RBVFVTX05PQVVESU8iIHZhbHVlPSJLZWluIEF1ZGlvIi8+DQoJCTx1aXRleHQgbmFtZT0iU0NSVUJCQVJTVEFUVVNfVklEUExBWUlORyIgdmFsdWU9IlZpZGVvIHdpcmQgYWJnZXNwaWVsdCIvPg0KCQk8dWl0ZXh0IG5hbWU9IlNDUlVCQkFSU1RBVFVTX0xPQURJTkciIHZhbHVlPSJMYWRlbiIvPg0KCQk8dWl0ZXh0IG5hbWU9IlNDUlVCQkFSU1RBVFVTX0JVRkZFUklORyIgdmFsdWU9IlB1ZmZlcm4iLz4NCgkJPHVpdGV4dCBuYW1lPSJTQ1JVQkJBUlNUQVRVU19RVUVTVElPTiIgdmFsdWU9IkZyYWdlIGJlYW50d29ydGVuIi8+DQoJCTx1aXRleHQgbmFtZT0iU0NSVUJCQVJTVEFUVVNfUkVWSUVXUVVJWiIgdmFsdWU9Ik5vY2htYWxzIGR1cmNoc2VoZW4iLz4NCgkJPCEtLSBzdWJzdGl0dXRpb246ICVtID09IG1pbnV0ZXMgcmVtYWluaW5nIC0tPg0KCQk8IS0tIHN1YnN0aXR1dGlvbjogJXMgPT0gc2Vjb25kcyByZW1haW5pbmcgLS0+DQoJCTx1aXRleHQgbmFtZT0iRUxBUFNFRCIgdmFsdWU9IlJlc3RkYXVlcjogJW0gTWludXRlbiAlcyBTZWt1bmRlbiIvPg0KCQk8dWl0ZXh0IG5hbWU9Ik5PVEZPVU5EIiB2YWx1ZT0iTmljaHRzIGdlZnVuZGVuIi8+DQoJCTx1aXRleHQgbmFtZT0iQVRUQUNITUVOVFMiIHZhbHVlPSJBbmxhZ2VuIi8+DQoJCTwhLS0gc3Vic3RpdHV0aW9uOiAlcCA9PSBjdXJyZW50IHNwZWFrZXIncyB0aXRsZSAtLT4NCgkJPHVpdGV4dCBuYW1lPSJCSU9XSU5fVElUTEUiIHZhbHVlPSJTcHJlY2hlcjogJXAiLz4NCgkJPHVpdGV4dCBuYW1lPSJCSU9CVE5fVElUTEUiIHZhbHVlPSJTcHJlY2hlciIvPg0KCQk8dWl0ZXh0IG5hbWU9IkRJVklERVJCVE5fVElUTEUiIHZhbHVlPSJ8Ii8+DQoJCTx1aXRleHQgbmFtZT0iQ09OVEFDVEJUTl9USVRMRSIgdmFsdWU9IktvbnRha3QiLz4NCgkJPHVpdGV4dCBuYW1lPSJUQUJfUVVJWiIgdmFsdWU9IlF1aXoiLz4NCgkJPHVpdGV4dCBuYW1lPSJUQUJfT1VUTElORSIgdmFsdWU9IlN0cnVrdHVyIi8+DQoJCTx1aXRleHQgbmFtZT0iVEFCX1RIVU1CIiB2YWx1ZT0iTWluaWF0dXIiLz4NCgkJPHVpdGV4dCBuYW1lPSJUQUJfTk9URVMiIHZhbHVlPSJOb3RpemVuIi8+DQoJCTx1aXRleHQgbmFtZT0iVEFCX1NFQVJDSCIgdmFsdWU9IlN1Y2hlbiIvPg0KCQk8dWl0ZXh0IG5hbWU9IlNMSURFX0hFQURJTkciIHZhbHVlPSJGb2xpZW50aXRlbCIvPg0KCQk8dWl0ZXh0IG5hbWU9IkRVUkFUSU9OX0hFQURJTkciIHZhbHVlPSJEYXVlciIvPg0KCQk8dWl0ZXh0IG5hbWU9IlNFQVJDSF9IRUFESU5HIiB2YWx1ZT0iVGV4dCBzdWNoZW46Ii8+DQoJCTx1aXRleHQgbmFtZT0iVEhVTUJfSEVBRElORyIgdmFsdWU9IkZvbGllIi8+DQoJCTx1aXRleHQgbmFtZT0iVEhVTUJfSU5GTyIgdmFsdWU9IkZvbGllbnRpdGVsL0RhdWVyIi8+DQoJCTx1aXRleHQgbmFtZT0iQVRUQUNITkFNRV9IRUFESU5HIiB2YWx1ZT0iRGF0ZWluYW1lIi8+DQoJCTx1aXRleHQgbmFtZT0iQVRUQUNIU0laRV9IRUFESU5HIiB2YWx1ZT0iR3LDtsOfZSIvPg0KCQk8dWl0ZXh0IG5hbWU9IlNMSURFX05PVEVTIiB2YWx1ZT0iRm9saWVubm90aXplbiIvPg0KCQk8IS0tcXVpeiBwb2QgYW5kIG1lc3NhZ2UgYm94IHRleHRzLS0+DQoJCTx1aXRleHQgbmFtZT0iUVVJWlBPRF9RVUlaX0FUVEVNUFQiIHZhbHVlPSJRdWl6dmVyc3VjaDoiLz4NCgkJPHVpdGV4dCBuYW1lPSJRVUlaUE9EX1FVSVpfQVRURU1QVF9WQUxVRSIgdmFsdWU9IiVuIHZvbiAldCIvPg0KCQk8dWl0ZXh0IG5hbWU9IlFVSVpQT0RfUVVJWl9TQ09SRSIgdmFsdWU9IkVycmVpY2h0OiIvPg0KCQk8dWl0ZXh0IG5hbWU9IlFVSVpQT0RfUVVJWl9QQVNTU0NPUkUiIHZhbHVlPSJNaW5kZXN0cHVua3R6YWhsOiIvPg0KCQk8dWl0ZXh0IG5hbWU9IlFVSVpQT0RfUVVJWl9NQVhTQ09SRSIgdmFsdWU9Ik1heGltYWxlIFB1bmt0emFobDoiLz4NCgkJPHVpdGV4dCBuYW1lPSJRVUlaUE9EX1FVRVNBVE1QVF9TVFIiIHZhbHVlPSJWZXJzdWNoOiAlbiB2b24gJXQiLz4NCgkJPHVpdGV4dCBuYW1lPSJRVUlaUE9EX1FVRVNUWVBFX1NUUiIgdmFsdWU9IlR5cDogJXMiLz4NCgkJPHVpdGV4dCBuYW1lPSJRVUlaUE9EX1FVRVNUWVBFX0dSRCIgdmFsdWU9IkJld2VydGV0Ii8+DQoJCTx1aXRleHQgbmFtZT0iUVVJWlBPRF9RVUVTVFlQRV9TVlkiIHZhbHVlPSJVbWZyYWdlIi8+DQoJCTx1aXRleHQgbmFtZT0iUVVJWlBPRF9RVUlaQVRNUFRfSU5GIiB2YWx1ZT0iVW5lbmRsaWNoIi8+DQoJCTx1aXRleHQgbmFtZT0iUVVJWlBPRF9RVUVTQVRNUFRfSU5GIiB2YWx1ZT0iVW5lbmRsaWNoIi8+DQoJCTx1aXRleHQgbmFtZT0iV0FSTklOR01TR19ZRVNTVFJJTkciIHZhbHVlPSJKYSIvPg0KCQk8dWl0ZXh0IG5hbWU9IldBUk5JTkdNU0dfTk9TVFJJTkciIHZhbHVlPSJOZWluIi8+DQoJCTx1aXRleHQgbmFtZT0iV0FSTklOR01TR19USVRMRVNUUklORyIgdmFsdWU9IlF1aXpuYXZpZ2F0aW9uc3dhcm51bmciLz4NCgkJPHVpdGV4dCBuYW1lPSJXQVJOSU5HTVNHX01TR1NUUklORyIgdmFsdWU9IkluIGRpZXNlbSBRdWl6IGdpYnQgZXMgdW5iZWFudHdvcnRldGUgRnJhZ2VuLiYjeEE7JiN4QTtXZW5uIFNpZSBhdWYgJnF1b3Q7SmEmcXVvdDsga2xpY2tlbiwgd2lyZCBkYXMgUXVpeiBiZWVuZGV0LiBLbGlja2VuIFNpZSBhdWYgJnF1b3Q7TmVpbiZxdW90OywgdW0gbWl0IGRlbSBRdWl6IGZvcnR6dWZhaHJlbi4iLz4NCgkJPHVpdGV4dCBuYW1lPSJJTkZPUk1BVElPTl9IMjY0X0ZMQVNIUExBWUVSIiB2YWx1ZT0iRGFzIFZpZGVvIHdpcmQgdm9uIGRlciBtb21lbnRhbiBhdWYgZGllc2VtIENvbXB1dGVyIGluc3RhbGxpZXJ0ZW4gVmVyc2lvbiB2b24gRmxhc2ggUGxheWVyIG5pY2h0IHVudGVyc3TDvHR6dC4gS2xpY2tlbiBTaWUgYXVmIGRlbiBWaWRlb2JlcmVpY2gsIHVtIGRpZSBha3R1ZWxsZSBWZXJzaW9uIHZvbiBGbGFzaCBQbGF5ZXIgaGVydW50ZXJ6dWxhZGVuL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JEZW4gVGVpbG5laG1lcm4gZGllIFNlaXRlbmxlaXN0ZSBhbnplaWdlbiIvPg0KCQk8dWl0ZXh0IG5hbWU9Ik1VVEUiIHZhbHVlPSJUb24gYXVzIi8+DQoJCTx1aXRleHQgbmFtZT0iRE9DV1JBUF9USVRMRSIgdmFsdWU9IlByZXNlbnRlci1BbmhhbmciLz4NCgkJPHVpdGV4dCBuYW1lPSJET0NXUkFQX01TRyIgdmFsdWU9IkF1ZiBtZWluZW0gQXJiZWl0c3BsYXR6IHNwZWljaGVybiIvPg0KCQk8dWl0ZXh0IG5hbWU9IkRPQ1dSQVBfUFJPTVBUIiB2YWx1ZT0iWnVtIEhlcnVudGVybGFkZW4ga2xpY2tlbiIvPg0KCTwvbGFuZ3VhZ2U+DQoJPGxhbmd1YWdlIGlkPSJmciI+DQoJCTwhLS0gZm9ybWF0IGZvciB1aWZvbnQgdmFsdWUgaXMgImZvbnQsc2l6ZSxpc2JvbGQsaXNpdGFsaWMsaXNzaGFkb3dlZCIgLS0+DQoJCTx1aWZvbnQgbmFtZT0iRk9OVF9RVUlaWklORyIgdmFsdWU9IlZlcmRhbmEsOSxmYWxzZSxmYWxzZSxmYWxzZSIvPg0KCQk8dWlmb250IG5hbWU9IkZPTlRfU0NSVUJTVEFUVVMiIHZhbHVlPSJWZXJkYW5hLDksdHJ1ZSxmYWxzZSx0cnVlIi8+DQoJCTx1aWZvbnQgbmFtZT0iRk9OVF9TQ1JVQlRJTUUiIHZhbHVlPSJWZXJkYW5hLDksZmFsc2UsZmFsc2UsdHJ1ZSIvPg0KCQk8dWlmb250IG5hbWU9IkZPTlRfRUxBUFNFRFRJTUUiIHZhbHVlPSJWZXJkYW5hLDksdHJ1ZSxmYWxzZSx0cnVlIi8+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+DQoJCTx1aWZvbnQgbmFtZT0iRk9OVF9XSU5USVRMRSIgdmFsdWU9IlZlcmRhbmEsO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VU5OQU1FRFNMSURFVElUTEUiIHZhbHVlPSJEaWFwb3NpdGl2ZSAlbiIvPg0KCQk8IS0tIHN1YnN0aXR1dGlvbjogJW4gPT0gc2xpZGUgbnVtYmVyIC0tPg0KCQk8IS0tIHN1YnN0aXR1dGlvbjogJXQgPT0gdG90YWwgc2xpZGUgY291bnQgLS0+DQoJCTx1aXRleHQgbmFtZT0iU0NSVUJCQVJTVEFUVVNfU0xJREVJTkZPIiB2YWx1ZT0iRGlhcG9zaXRpdmUgJW4gLyAldCB8ICIvPg0KCQk8dWl0ZXh0IG5hbWU9IlNDUlVCQkFSU1RBVFVTX1NUT1BQRUQiIHZhbHVlPSJBcnLDqnTDqWUiLz4NCgkJPHVpdGV4dCBuYW1lPSJTQ1JVQkJBUlNUQVRVU19QTEFZSU5HIiB2YWx1ZT0iTGVjdHVyZSIvPg0KCQk8dWl0ZXh0IG5hbWU9IlNDUlVCQkFSU1RBVFVTX05PQVVESU8iIHZhbHVlPSJQYXMgZGUgc29uIi8+DQoJCTx1aXRleHQgbmFtZT0iU0NSVUJCQVJTVEFUVVNfVklEUExBWUlORyIgdmFsdWU9IkxlY3R1cmUgdmlkw6lvIGVuIGNvdXJzIi8+DQoJCTx1aXRleHQgbmFtZT0iU0NSVUJCQVJTVEFUVVNfTE9BRElORyIgdmFsdWU9IkNoYXJnZW1lbnQgZW4gY291cnMiLz4NCgkJPHVpdGV4dCBuYW1lPSJTQ1JVQkJBUlNUQVRVU19CVUZGRVJJTkciIHZhbHVlPSJNaXNlIGVuIG3DqW1vaXJlIi8+DQoJCTx1aXRleHQgbmFtZT0iU0NSVUJCQVJTVEFUVVNfUVVFU1RJT04iIHZhbHVlPSJSw6lwb25kcmUgw6AgbGEgcXVlc3Rpb24iLz4NCgkJPHVpdGV4dCBuYW1lPSJTQ1JVQkJBUlNUQVRVU19SRVZJRVdRVUlaIiB2YWx1ZT0iUsOpdmlzaW9uIGR1IHF1ZXN0aW9ubmFpcmUiLz4NCgkJPCEtLSBzdWJzdGl0dXRpb246ICVtID09IG1pbnV0ZXMgcmVtYWluaW5nIC0tPg0KCQk8IS0tIHN1YnN0aXR1dGlvbjogJXMgPT0gc2Vjb25kcyByZW1haW5pbmcgLS0+DQoJCTx1aXRleHQgbmFtZT0iRUxBUFNFRCIgdmFsdWU9IiVtIG1pbnV0ZXMgJXMgc2Vjb25kZXMgcmVzdGFudGVzIi8+DQoJCTx1aXRleHQgbmFtZT0iTk9URk9VTkQiIHZhbHVlPSJSaWVuIHRyb3V2w6kiLz4NCgkJPHVpdGV4dCBuYW1lPSJBVFRBQ0hNRU5UUyIgdmFsdWU9IlBpw6hjZXMgam9pbnRlcyIvPg0KCQk8IS0tIHN1YnN0aXR1dGlvbjogJXAgPT0gY3VycmVudCBzcGVha2VyJ3MgdGl0bGUgLS0+DQoJCTx1aXRleHQgbmFtZT0iQklPV0lOX1RJVExFIiB2YWx1ZT0iQmlvIDogJXAiLz4NCgkJPHVpdGV4dCBuYW1lPSJCSU9CVE5fVElUTEUiIHZhbHVlPSJCaW8gOiIvPg0KCQk8dWl0ZXh0IG5hbWU9IkRJVklERVJCVE5fVElUTEUiIHZhbHVlPSJ8Ii8+DQoJCTx1aXRleHQgbmFtZT0iQ09OVEFDVEJUTl9USVRMRSIgdmFsdWU9IkNvbnRhY3QiLz4NCgkJPHVpdGV4dCBuYW1lPSJUQUJfUVVJWiIgdmFsdWU9IlF1aXoiLz4NCgkJPHVpdGV4dCBuYW1lPSJUQUJfT1VUTElORSIgdmFsdWU9IlBsYW4iLz4NCgkJPHVpdGV4dCBuYW1lPSJUQUJfVEhVTUIiIHZhbHVlPSJEaWFwb3MiLz4NCgkJPHVpdGV4dCBuYW1lPSJUQUJfTk9URVMiIHZhbHVlPSJOb3RlcyIvPg0KCQk8dWl0ZXh0IG5hbWU9IlRBQl9TRUFSQ0giIHZhbHVlPSJSZWNoZXJjaGUiLz4NCgkJPHVpdGV4dCBuYW1lPSJTTElERV9IRUFESU5HIiB2YWx1ZT0iVGl0cmUgZGUgbGEgZGlhcG9zaXRpdmUiLz4NCgkJPHVpdGV4dCBuYW1lPSJEVVJBVElPTl9IRUFESU5HIiB2YWx1ZT0iRHVyw6llIi8+DQoJCTx1aXRleHQgbmFtZT0iU0VBUkNIX0hFQURJTkciIHZhbHVlPSJSZWNoZXJjaGUgZGUgdGV4dGUgOiIvPg0KCQk8dWl0ZXh0IG5hbWU9IlRIVU1CX0hFQURJTkciIHZhbHVlPSJEaWFwb3NpdGl2ZSIvPg0KCQk8dWl0ZXh0IG5hbWU9IlRIVU1CX0lORk8iIHZhbHVlPSJUaXRyZS9kdXLDqWUiLz4NCgkJPHVpdGV4dCBuYW1lPSJBVFRBQ0hOQU1FX0hFQURJTkciIHZhbHVlPSJOb20gZGUgZmljaGllciIvPg0KCQk8dWl0ZXh0IG5hbWU9IkFUVEFDSFNJWkVfSEVBRElORyIgdmFsdWU9IlRhaWxsZSIvPg0KCQk8dWl0ZXh0IG5hbWU9IlNMSURFX05PVEVTIiB2YWx1ZT0iQ29tbWVudGFpcmVzIGRlcyBkaWFwb3NpdGl2ZXMiLz4NCgkJPCEtLXF1aXogcG9kIGFuZCBtZXNzYWdlIGJveCB0ZXh0cy0tPg0KCQk8dWl0ZXh0IG5hbWU9IlFVSVpQT0RfUVVJWl9BVFRFTVBUIiB2YWx1ZT0iVGVudGF0aXZlIGRlIHF1ZXN0aW9ubmFpcmUgOiIvPg0KCQk8dWl0ZXh0IG5hbWU9IlFVSVpQT0RfUVVJWl9BVFRFTVBUX1ZBTFVFIiB2YWx1ZT0iJW4gc3VyICV0Ii8+DQoJCTx1aXRleHQgbmFtZT0iUVVJWlBPRF9RVUlaX1NDT1JFIiB2YWx1ZT0iTm90ZSBvYnRlbnVlIDoiLz4NCgkJPHVpdGV4dCBuYW1lPSJRVUlaUE9EX1FVSVpfUEFTU1NDT1JFIiB2YWx1ZT0iTm90ZSBkJ2FkbWlzc2liaWxpdMOpwqA6Ii8+DQoJCTx1aXRleHQgbmFtZT0iUVVJWlBPRF9RVUlaX01BWFNDT1JFIiB2YWx1ZT0iTm90ZSBtYXhpbWFsZSA6Ii8+DQoJCTx1aXRleHQgbmFtZT0iUVVJWlBPRF9RVUVTQVRNUFRfU1RSIiB2YWx1ZT0iVGVudGF0aXZlIDogJW4gc3VyICV0Ii8+DQoJCTx1aXRleHQgbmFtZT0iUVVJWlBPRF9RVUVTVFlQRV9TVFIiIHZhbHVlPSJUeXBlOiAlcyIvPg0KCQk8dWl0ZXh0IG5hbWU9IlFVSVpQT0RfUVVFU1RZUEVfR1JEIiB2YWx1ZT0iTm90w6kiLz4NCgkJPHVpdGV4dCBuYW1lPSJRVUlaUE9EX1FVRVNUWVBFX1NWWSIgdmFsdWU9IkVucXXDqnRlIi8+DQoJCTx1aXRleHQgbmFtZT0iUVVJWlBPRF9RVUlaQVRNUFRfSU5GIiB2YWx1ZT0iSWxsaW1pdMOpIi8+DQoJCTx1aXRleHQgbmFtZT0iUVVJWlBPRF9RVUVTQVRNUFRfSU5GIiB2YWx1ZT0iSWxsaW1pdMOpIi8+DQoJCTx1aXRleHQgbmFtZT0iV0FSTklOR01TR19ZRVNTVFJJTkciIHZhbHVlPSJPdWkiLz4NCgkJPHVpdGV4dCBuYW1lPSJXQVJOSU5HTVNHX05PU1RSSU5HIiB2YWx1ZT0iTm9uIi8+DQoJCTx1aXRleHQgbmFtZT0iV0FSTklOR01TR19USVRMRVNUUklORyIgdmFsdWU9IkF2ZXJ0aXNzZW1lbnQgZGUgbmF2aWdhdGlvbiBkdSBxdWVzdGlvbm5haXJlIi8+DQoJCTx1aXRleHQgbmFtZT0iV0FSTklOR01TR19NU0dTVFJJTkciIHZhbHVlPSJWb3VzIG4nYXZleiBwYXMgcsOpcG9uZHUgw6AgY2VydGFpbmVzIHF1ZXN0aW9ucyBkZSBjZSBxdWVzdGlvbm5haXJlLiYjeEE7JiN4QTtTaSB2b3VzIGNsaXF1ZXogc3VyIE91aSwgdm91cyBxdWl0dGVyZXogbGUgcXVlc3Rpb25uYWlyZS4gQ2xpcXVleiBzdXIgTm9uIHBvdXIgY29udGludWVyIGxlIHF1ZXN0aW9ubmFpcmUuIi8+DQoJCTx1aXRleHQgbmFtZT0iSU5GT1JNQVRJT05fSDI2NF9GTEFTSFBMQVlFUiIgdmFsdWU9IkxhIHZlcnNpb24gZGUgRmxhc2ggUGxheWVyIGFjdHVlbGxlbWVudCBpbnN0YWxsw6llIHN1ciB2b3RyZSBtYWNoaW5lIG5lIHByZW5kIHBhcyBlbiBjaGFyZ2UgY2UgdHlwZSBkZSB2aWTDqW8uIENsaXF1ZXogc3VyIGxhIHpvbmUgdmlkw6lvIHBvdXIgdMOpbMOpY2hhcmdlciBsYSBkZXJuacOocmUgdmVyc2lvbiBkZSBGbGFzaCBQbGF5ZXIu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k1vbnRyZXIgbCdlbmNhZHLDqSBhdXggcGFydGljaXBhbnRzIi8+DQoJCTx1aXRleHQgbmFtZT0iTVVURSIgdmFsdWU9Ik11ZXQiLz4NCgkJPHVpdGV4dCBuYW1lPSJET0NXUkFQX1RJVExFIiB2YWx1ZT0iUGnDqGNlIGpvaW50ZSBQcmVzZW50ZXIiLz4NCgkJPHVpdGV4dCBuYW1lPSJET0NXUkFQX01TRyIgdmFsdWU9IkVucmVnaXN0cmVyIHN1ciBtb24gb3JkaW5hdGV1ciIvPg0KCQk8dWl0ZXh0IG5hbWU9IkRPQ1dSQVBfUFJPTVBUIiB2YWx1ZT0iQ2xpcXVlciBwb3VyIHTDqWzDqWNoYXJnZXIiLz4NCgk8L2xhbmd1YWdlPg0KCTxsYW5ndWFnZSBpZD0iamEiPg0KCQk8IS0tIGZvcm1hdCBmb3IgdWlmb250IHZhbHVlIGlzICJmb250LHNpemUsaXNib2xkLGlzaXRhbGljLGlzc2hhZG93ZWQiIC0tPg0KCQk8dWlmb250IG5hbWU9IkZPTlRfUVVJWlpJTkciIHZhbHVlPSJWZXJkYW5hLDksZmFsc2UsZmFsc2UsZmFsc2UiLz4NCgkJPHVpZm9udCBuYW1lPSJGT05UX1NDUlVCU1RBVFVTIiB2YWx1ZT0iVmVyZGFuYSwxMSxmYWxzZSxmYWxzZSx0cnVlIi8+DQoJCTx1aWZvbnQgbmFtZT0iRk9OVF9TQ1JVQlRJTUUiIHZhbHVlPSJWZXJkYW5hLDksZmFsc2UsZmFsc2UsdHJ1ZSIvPg0KCQk8dWlmb250IG5hbWU9IkZPTlRfRUxBUFNFRFRJTUUiIHZhbHVlPSJWZXJkYW5hLDExLHRydWUsZmFsc2UsZmFsc2UiLz4NCgkJPHVpZm9udCBuYW1lPSJGT05UX1VUSUxTTUVOVSIgdmFsdWU9IlZlcmRhbmEsOSx0cnVlLGZhbHNlLGZhbHNlIi8+DQoJCTx1aWZvbnQgbmFtZT0iRk9OVF9UQUJTIiB2YWx1ZT0iVmVyZGFuYSwxMCxmYWxzZSxmYWxzZSxmYWxzZSIvPg0KCQk8dWlmb250IG5hbWU9IkZPTlRfUFJFU0VOVEFUSU9OTkFNRSIgdmFsdWU9IlZlcmRhbmEsMTUsZmFsc2UsZmFsc2UsdHJ1ZSIvPg0KCQk8dWlmb250IG5hbWU9IkZPTlRfUFJFU0VOVEVSTkFNRSIgdmFsdWU9IlZlcmRhbmEsMTUsdHJ1ZSxmYWxzZSx0cnVlIi8+DQoJCTx1aWZvbnQgbmFtZT0iRk9OVF9QUkVTRU5URVJUSVRMRSIgdmFsdWU9IlZlcmRhbmEsMTE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ExLGZhbHNlLGZhbHNlLHRydWUiLz4NCgkJPHVpZm9udCBuYW1lPSJGT05UX0JJT1dJTiIgdmFsdWU9IlZlcmRhbmEsMTEsZmFsc2UsZmFsc2UsZmFsc2UiLz4NCgkJPHVpZm9udCBuYW1lPSJGT05UX0xJU1RIRUFESU5HIiB2YWx1ZT0iVmVyZGFuYSwxMSxmYWxzZSxmYWxzZSxmYWxzZSIvPg0KCQk8dWlmb250IG5hbWU9IkZPTlRfV0lOVElUTEUiIHZhbHVlPSJWZXJkYW5hLDEx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uOCueODqeOCpOODiSA6ICVuIi8+DQoJCTwhLS0gc3Vic3RpdHV0aW9uOiAlbiA9PSBzbGlkZSBudW1iZXIgLS0+DQoJCTwhLS0gc3Vic3RpdHV0aW9uOiAldCA9PSB0b3RhbCBzbGlkZSBjb3VudCAtLT4NCgkJPHVpdGV4dCBuYW1lPSJTQ1JVQkJBUlNUQVRVU19TTElERUlORk8iIHZhbHVlPSLjgrnjg6njgqTjg4kgOiAlbiAvICV0IHwgIi8+DQoJCTx1aXRleHQgbmFtZT0iU0NSVUJCQVJTVEFUVVNfU1RPUFBFRCIgdmFsdWU9IuWBnOatoiIvPg0KCQk8dWl0ZXh0IG5hbWU9IlNDUlVCQkFSU1RBVFVTX1BMQVlJTkciIHZhbHVlPSLlho3nlJ/kuK0iLz4NCgkJPHVpdGV4dCBuYW1lPSJTQ1JVQkJBUlNUQVRVU19OT0FVRElPIiB2YWx1ZT0i6Z+z5aOw44Gq44GXIi8+DQoJCTx1aXRleHQgbmFtZT0iU0NSVUJCQVJTVEFUVVNfVklEUExBWUlORyIgdmFsdWU9IuODk+ODh+OCquWGjeeUn+S4rSIvPg0KCQk8dWl0ZXh0IG5hbWU9IlNDUlVCQkFSU1RBVFVTX0xPQURJTkciIHZhbHVlPSLjg63jg7zjg4nkuK0iLz4NCgkJPHVpdGV4dCBuYW1lPSJTQ1JVQkJBUlNUQVRVU19CVUZGRVJJTkciIHZhbHVlPSLjg5Djg4Pjg5XjgqHkuK0iLz4NCgkJPHVpdGV4dCBuYW1lPSJTQ1JVQkJBUlNUQVRVU19RVUVTVElPTiIgdmFsdWU9IuizquWVj+OBq+etlOOBiOOBpuS4i+OBleOBhCIvPg0KCQk8dWl0ZXh0IG5hbWU9IlNDUlVCQkFSU1RBVFVTX1JFVklFV1FVSVoiIHZhbHVlPSLjgq/jgqTjgrrjgpLjg6zjg5Pjg6Xjg7zjgZfjgabjgYTjgb7jgZkiLz4NCgkJPCEtLSBzdWJzdGl0dXRpb246ICVtID09IG1pbnV0ZXMgcmVtYWluaW5nIC0tPg0KCQk8IS0tIHN1YnN0aXR1dGlvbjogJXMgPT0gc2Vjb25kcyByZW1haW5pbmcgLS0+DQoJCTx1aXRleHQgbmFtZT0iRUxBUFNFRCIgdmFsdWU9Iuaui+OCiiA6ICVtIOWIhiAlcyDnp5IiLz4NCgkJPHVpdGV4dCBuYW1lPSJOT1RGT1VORCIgdmFsdWU9IuS9leOCguimi+OBpOOBi+OCiuOBvuOBm+OCkyIvPg0KCQk8dWl0ZXh0IG5hbWU9IkFUVEFDSE1FTlRTIiB2YWx1ZT0i5re75LuYIi8+DQoJCTwhLS0gc3Vic3RpdHV0aW9uOiAlcCA9PSBjdXJyZW50IHNwZWFrZXIncyB0aXRsZSAtLT4NCgkJPHVpdGV4dCBuYW1lPSJCSU9XSU5fVElUTEUiIHZhbHVlPSLntYzmrbQgOiAlcCIvPg0KCQk8dWl0ZXh0IG5hbWU9IkJJT0JUTl9USVRMRSIgdmFsdWU9Iue1jOattCIvPg0KCQk8dWl0ZXh0IG5hbWU9IkRJVklERVJCVE5fVElUTEUiIHZhbHVlPSJ8Ii8+DQoJCTx1aXRleHQgbmFtZT0iQ09OVEFDVEJUTl9USVRMRSIgdmFsdWU9IuOBiuWVj+OBhOWQiOOCj+OBmyIvPg0KCQk8dWl0ZXh0IG5hbWU9IlRBQl9RVUlaIiB2YWx1ZT0i44Kv44Kk44K6Ii8+DQoJCTx1aXRleHQgbmFtZT0iVEFCX09VVExJTkUiIHZhbHVlPSLjgqLjgqbjg4jjg6njgqTjg7MiLz4NCgkJPHVpdGV4dCBuYW1lPSJUQUJfVEhVTUIiIHZhbHVlPSLjgrXjg6Djg43jg7zjg6siLz4NCgkJPHVpdGV4dCBuYW1lPSJUQUJfTk9URVMiIHZhbHVlPSLjg47jg7zjg4giLz4NCgkJPHVpdGV4dCBuYW1lPSJUQUJfU0VBUkNIIiB2YWx1ZT0i5qSc57SiIi8+DQoJCTx1aXRleHQgbmFtZT0iU0xJREVfSEVBRElORyIgdmFsdWU9IuOCueODqeOCpOODieOCv+OCpOODiOODqyIvPg0KCQk8dWl0ZXh0IG5hbWU9IkRVUkFUSU9OX0hFQURJTkciIHZhbHVlPSLplbfjgZUiLz4NCgkJPHVpdGV4dCBuYW1lPSJTRUFSQ0hfSEVBRElORyIgdmFsdWU9IuaknOe0ouOBmeOCi+ODhuOCreOCueODiCA6ICIvPg0KCQk8dWl0ZXh0IG5hbWU9IlRIVU1CX0hFQURJTkciIHZhbHVlPSLjgrnjg6njgqTjg4kiLz4NCgkJPHVpdGV4dCBuYW1lPSJUSFVNQl9JTkZPIiB2YWx1ZT0i44K544Op44Kk44OJ44K/44Kk44OI44OrIC8g6ZW344GVIi8+DQoJCTx1aXRleHQgbmFtZT0iQVRUQUNITkFNRV9IRUFESU5HIiB2YWx1ZT0i44OV44Kh44Kk44Or5ZCNIi8+DQoJCTx1aXRleHQgbmFtZT0iQVRUQUNIU0laRV9IRUFESU5HIiB2YWx1ZT0i44K144Kk44K6Ii8+DQoJCTx1aXRleHQgbmFtZT0iU0xJREVfTk9URVMiIHZhbHVlPSLjgrnjg6njgqTjg4njg47jg7zjg4giLz4NCgkJPCEtLXF1aXogcG9kIGFuZCBtZXNzYWdlIGJveCB0ZXh0cy0tPg0KCQk8dWl0ZXh0IG5hbWU9IlFVSVpQT0RfUVVJWl9BVFRFTVBUIiB2YWx1ZT0i44Kv44Kk44K66Kmm6KGM5Zue5pWwIDogIi8+DQoJCTx1aXRleHQgbmFtZT0iUVVJWlBPRF9RVUlaX0FUVEVNUFRfVkFMVUUiIHZhbHVlPSIlbiAvICV0Ii8+DQoJCTx1aXRleHQgbmFtZT0iUVVJWlBPRF9RVUlaX1NDT1JFIiB2YWx1ZT0i44K544Kz44KiIDogIi8+DQoJCTx1aXRleHQgbmFtZT0iUVVJWlBPRF9RVUlaX1BBU1NTQ09SRSIgdmFsdWU9IuWQiOagvOeCuSA6Ii8+DQoJCTx1aXRleHQgbmFtZT0iUVVJWlBPRF9RVUlaX01BWFNDT1JFIiB2YWx1ZT0i5pyA6auY5b6X54K5IDogIi8+DQoJCTx1aXRleHQgbmFtZT0iUVVJWlBPRF9RVUVTQVRNUFRfU1RSIiB2YWx1ZT0i6Kmm6KGM5Zue5pWwIDogJW4gLyAldCIvPg0KCQk8dWl0ZXh0IG5hbWU9IlFVSVpQT0RfUVVFU1RZUEVfU1RSIiB2YWx1ZT0i44K/44Kk44OXIDogJXMiLz4NCgkJPHVpdGV4dCBuYW1lPSJRVUlaUE9EX1FVRVNUWVBFX0dSRCIgdmFsdWU9IuipleS+oSIvPg0KCQk8dWl0ZXh0IG5hbWU9IlFVSVpQT0RfUVVFU1RZUEVfU1ZZIiB2YWx1ZT0i44Ki44Oz44Kx44O844OIIi8+DQoJCTx1aXRleHQgbmFtZT0iUVVJWlBPRF9RVUlaQVRNUFRfSU5GIiB2YWx1ZT0i54Sh5Yi26ZmQIi8+DQoJCTx1aXRleHQgbmFtZT0iUVVJWlBPRF9RVUVTQVRNUFRfSU5GIiB2YWx1ZT0i54Sh5Yi26ZmQIi8+DQoJCTx1aXRleHQgbmFtZT0iV0FSTklOR01TR19ZRVNTVFJJTkciIHZhbHVlPSLjga/jgYQiLz4NCgkJPHVpdGV4dCBuYW1lPSJXQVJOSU5HTVNHX05PU1RSSU5HIiB2YWx1ZT0i44GE44GE44GIIi8+DQoJCTx1aXRleHQgbmFtZT0iV0FSTklOR01TR19USVRMRVNUUklORyIgdmFsdWU9IuOCr+OCpOOCuuOBruODiuODk+OCsuODvOOCt+ODp+ODs+OBq+mWouOBmeOCi+itpuWRiiIvPg0KCQk8dWl0ZXh0IG5hbWU9IldBUk5JTkdNU0dfTVNHU1RSSU5HIiB2YWx1ZT0i44GT44Gu44Kv44Kk44K644Gr44Gv44CB44G+44Gg6Kej562U44GX44Gm44GE44Gq44GE6LOq5ZWP44GM44GC44KK44G+44GZ44CCJiN4QTsmI3hBOyDjgq/jgqTjgrrjgpLntYLkuobjgZnjgovjgavjga/jgIHjgIzjga/jgYTjgI3jgpLjgq/jg6rjg4Pjgq/jgZfjgb7jgZnjgILjgq/jgqTjgrrjgpLntprooYzjgZnjgovjgavjga/jgIHjgIzjgYTjgYTjgYjjgI3jgpLjgq/jg6rjg4Pjgq/jgZfjgb7jgZnjgIIiLz4NCgkJPHVpdGV4dCBuYW1lPSJJTkZPUk1BVElPTl9IMjY0X0ZMQVNIUExBWUVSIiB2YWx1ZT0i44GK5L2/44GE44Gu44Kz44Oz44OU44Ol44O844K/44Gr54++5Zyo44Kk44Oz44K544OI44O844Or44GV44KM44Gm44GE44KLIEZsYXNoIFBsYXllciDjga7jg5Djg7zjgrjjg6fjg7Pjga/jgIHjgZPjga7jg5Pjg4fjgqrjgpLjgrXjg53jg7zjg4jjgZfjgabjgYTjgb7jgZvjgpPjgILmnIDmlrDjga4gRmxhc2ggUGxheWVyIOOCkuODgOOCpuODs+ODreODvOODieOBmeOCi+OBq+OBr+OAgeODk+ODh+OCqumgmOWfn+OCkuOCr+ODquODg+OCr+OBl+OBpuOBj+OBoOOBleOBhOOAg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LjgrXjgqTjg4njg5Djg7zjgpLlj4LliqDogIXjgavopovjgZvjgosiLz4NCgkJPHVpdGV4dCBuYW1lPSJNVVRFIiB2YWx1ZT0i44Of44Ol44O844OIIi8+DQoJCTx1aXRleHQgbmFtZT0iRE9DV1JBUF9USVRMRSIgdmFsdWU9IlByZXNlbnRlciDmt7vku5jjg5XjgqHjgqTjg6siLz4NCgkJPHVpdGV4dCBuYW1lPSJET0NXUkFQX01TRyIgdmFsdWU9IuODnuOCpOOCs+ODs+ODlOODpeODvOOCv+OBq+S/neWtmCIvPg0KCQk8dWl0ZXh0IG5hbWU9IkRPQ1dSQVBfUFJPTVBUIiB2YWx1ZT0i44Kv44Oq44OD44Kv44GX44Gm44OA44Km44Oz44Ot44O844OJIi8+DQoJPC9sYW5ndWFnZT4NCgk8bGFuZ3VhZ2UgaWQ9ImtvIj4NCgkJPCEtLSBmb3JtYXQgZm9yIHVpZm9udCB2YWx1ZSBpcyAiZm9udCxzaXplLGlzYm9sZCxpc2l0YWxpYyxpc3NoYWRvd2VkIiAtLT4NCgkJPHVpZm9udCBuYW1lPSJGT05UX1FVSVpaSU5HIiB2YWx1ZT0iVmVyZGFuYSw5LGZhbHNlLGZhbHNlLGZhbHNlIi8+DQoJCTx1aWZvbnQgbmFtZT0iRk9OVF9TQ1JVQlNUQVRVUyIgdmFsdWU9IlZlcmRhbmEsMTEsZmFsc2UsZmFsc2UsdHJ1ZSIvPg0KCQk8dWlmb250IG5hbWU9IkZPTlRfU0NSVUJUSU1FIiB2YWx1ZT0iVmVyZGFuYSw5LGZhbHNlLGZhbHNlLHRydWUiLz4NCgkJPHVpZm9udCBuYW1lPSJGT05UX0VMQVBTRURUSU1FIiB2YWx1ZT0iVmVyZGFuYSwxMSx0cnVlLGZhbHNlLGZhbHNlIi8+DQoJCTx1aWZvbnQgbmFtZT0iRk9OVF9VVElMU01FTlUiIHZhbHVlPSJWZXJkYW5hLDksdHJ1ZSxmYWxzZSxmYWxzZSIvPg0KCQk8dWlmb250IG5hbWU9IkZPTlRfVEFCUyIgdmFsdWU9IlZlcmRhbmEsMTEsZmFsc2UsZmFsc2UsZmFsc2UiLz4NCgkJPHVpZm9udCBuYW1lPSJGT05UX1BSRVNFTlRBVElPTk5BTUUiIHZhbHVlPSJWZXJkYW5hLDE1LGZhbHNlLGZhbHNlLHRydWUiLz4NCgkJPHVpZm9udCBuYW1lPSJGT05UX1BSRVNFTlRFUk5BTUUiIHZhbHVlPSJWZXJkYW5hLDE1LHRydWUsZmFsc2UsdHJ1ZSIvPg0KCQk8dWlmb250IG5hbWU9IkZPTlRfUFJFU0VOVEVSVElUTEUiIHZhbHVlPSJWZXJkYW5hLDExLGZhbHNlLGZhbHNlLHRydWUiLz4NCgkJPHVpZm9udCBuYW1lPSJGT05UX0JJT0JUTiIgdmFsdWU9IlZlcmRhbmEsMTE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xMSxmYWxzZSxmYWxzZSx0cnVlIi8+DQoJCTx1aWZvbnQgbmFtZT0iRk9OVF9CSU9XSU4iIHZhbHVlPSJWZXJkYW5hLDExLGZhbHNlLGZhbHNlLGZhbHNlIi8+DQoJCTx1aWZvbnQgbmFtZT0iRk9OVF9MSVNUSEVBRElORyIgdmFsdWU9IlZlcmRhbmEsMTEsZmFsc2UsZmFsc2UsZmFsc2UiLz4NCgkJPHVpZm9udCBuYW1lPSJGT05UX1dJTlRJVExFIiB2YWx1ZT0iVmVyZGFuYSwxM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VU5OQU1FRFNMSURFVElUTEUiIHZhbHVlPSLsiqzrnbzsnbTrk5wgJW4iLz4NCgkJPCEtLSBzdWJzdGl0dXRpb246ICVuID09IHNsaWRlIG51bWJlciAtLT4NCgkJPCEtLSBzdWJzdGl0dXRpb246ICV0ID09IHRvdGFsIHNsaWRlIGNvdW50IC0tPg0KCQk8dWl0ZXh0IG5hbWU9IlNDUlVCQkFSU1RBVFVTX1NMSURFSU5GTyIgdmFsdWU9IuyKrOudvOydtOuTnCAlbiAvICV0IHwgIi8+DQoJCTx1aXRleHQgbmFtZT0iU0NSVUJCQVJTVEFUVVNfU1RPUFBFRCIgdmFsdWU9IuykkeyngOuQqCIvPg0KCQk8dWl0ZXh0IG5hbWU9IlNDUlVCQkFSU1RBVFVTX1BMQVlJTkciIHZhbHVlPSLsnqzsg50iLz4NCgkJPHVpdGV4dCBuYW1lPSJTQ1JVQkJBUlNUQVRVU19OT0FVRElPIiB2YWx1ZT0i7Jik65SU7JikIOyXhuydjCIvPg0KCQk8dWl0ZXh0IG5hbWU9IlNDUlVCQkFSU1RBVFVTX1ZJRFBMQVlJTkciIHZhbHVlPSLruYTrlJTsmKQg7J6s7IOdIOykkSIvPg0KCQk8dWl0ZXh0IG5hbWU9IlNDUlVCQkFSU1RBVFVTX0xPQURJTkciIHZhbHVlPSLroZzrlKkiLz4NCgkJPHVpdGV4dCBuYW1lPSJTQ1JVQkJBUlNUQVRVU19CVUZGRVJJTkciIHZhbHVlPSLrsoTtjbzrp4EiLz4NCgkJPHVpdGV4dCBuYW1lPSJTQ1JVQkJBUlNUQVRVU19RVUVTVElPTiIgdmFsdWU9IuyniOusuOyXkCDri7XtlZjquLAiLz4NCgkJPHVpdGV4dCBuYW1lPSJTQ1JVQkJBUlNUQVRVU19SRVZJRVdRVUlaIiB2YWx1ZT0i7KeI66y4IOuLpOyLnOuztOq4sCIvPg0KCQk8IS0tIHN1YnN0aXR1dGlvbjogJW0gPT0gbWludXRlcyByZW1haW5pbmcgLS0+DQoJCTwhLS0gc3Vic3RpdHV0aW9uOiAlcyA9PSBzZWNvbmRzIHJlbWFpbmluZyAtLT4NCgkJPHVpdGV4dCBuYW1lPSJFTEFQU0VEIiB2YWx1ZT0iJW3rtoQgJXPstIgg64Ko7J2MIi8+DQoJCTx1aXRleHQgbmFtZT0iTk9URk9VTkQiIHZhbHVlPSLsl4bsnYwiLz4NCgkJPHVpdGV4dCBuYW1lPSJBVFRBQ0hNRU5UUyIgdmFsdWU9IuyyqOu2gCDtjIzsnbwiLz4NCgkJPCEtLSBzdWJzdGl0dXRpb246ICVwID09IGN1cnJlbnQgc3BlYWtlcidzIHRpdGxlIC0tPg0KCQk8dWl0ZXh0IG5hbWU9IkJJT1dJTl9USVRMRSIgdmFsdWU9IuqyveugpSDshozqsJw6ICVwIi8+DQoJCTx1aXRleHQgbmFtZT0iQklPQlROX1RJVExFIiB2YWx1ZT0i6rK966ClIOyGjOqwnCIvPg0KCQk8dWl0ZXh0IG5hbWU9IkRJVklERVJCVE5fVElUTEUiIHZhbHVlPSJ8Ii8+DQoJCTx1aXRleHQgbmFtZT0iQ09OVEFDVEJUTl9USVRMRSIgdmFsdWU9IuyXsOudveyymCIvPg0KCQk8dWl0ZXh0IG5hbWU9IlRBQl9RVUlaIiB2YWx1ZT0i7YC07KaIIi8+DQoJCTx1aXRleHQgbmFtZT0iVEFCX09VVExJTkUiIHZhbHVlPSLqsJzsmpQiLz4NCgkJPHVpdGV4dCBuYW1lPSJUQUJfVEhVTUIiIHZhbHVlPSLstpXshoztjJAiLz4NCgkJPHVpdGV4dCBuYW1lPSJUQUJfTk9URVMiIHZhbHVlPSLrhbjtirgiLz4NCgkJPHVpdGV4dCBuYW1lPSJUQUJfU0VBUkNIIiB2YWx1ZT0i6rKA7IOJIi8+DQoJCTx1aXRleHQgbmFtZT0iU0xJREVfSEVBRElORyIgdmFsdWU9IuyKrOudvOydtOuTnCDsoJzrqqkiLz4NCgkJPHVpdGV4dCBuYW1lPSJEVVJBVElPTl9IRUFESU5HIiB2YWx1ZT0i7J6s7IOd7Iuc6rCEIi8+DQoJCTx1aXRleHQgbmFtZT0iU0VBUkNIX0hFQURJTkciIHZhbHVlPSLthY3siqTtirgg6rKA7IOJOiIvPg0KCQk8dWl0ZXh0IG5hbWU9IlRIVU1CX0hFQURJTkciIHZhbHVlPSLsiqzrnbzsnbTrk5wiLz4NCgkJPHVpdGV4dCBuYW1lPSJUSFVNQl9JTkZPIiB2YWx1ZT0i7KCc66qpL+yerOyDneyLnOqwhCIvPg0KCQk8dWl0ZXh0IG5hbWU9IkFUVEFDSE5BTUVfSEVBRElORyIgdmFsdWU9Iu2MjOydvCDsnbTrpoQiLz4NCgkJPHVpdGV4dCBuYW1lPSJBVFRBQ0hTSVpFX0hFQURJTkciIHZhbHVlPSLtgazquLAiLz4NCgkJPHVpdGV4dCBuYW1lPSJTTElERV9OT1RFUyIgdmFsdWU9IuyKrOudvOydtOuTnCDrhbjtirgiLz4NCgkJPCEtLXF1aXogcG9kIGFuZCBtZXNzYWdlIGJveCB0ZXh0cy0tPg0KCQk8dWl0ZXh0IG5hbWU9IlFVSVpQT0RfUVVJWl9BVFRFTVBUIiB2YWx1ZT0i7YC07KaIIOyLnOuPhCDtmp/siJg6Ii8+DQoJCTx1aXRleHQgbmFtZT0iUVVJWlBPRF9RVUlaX0FUVEVNUFRfVkFMVUUiIHZhbHVlPSIlbi8ldCIvPg0KCQk8dWl0ZXh0IG5hbWU9IlFVSVpQT0RfUVVJWl9TQ09SRSIgdmFsdWU9IuuTneygkDoiLz4NCgkJPHVpdGV4dCBuYW1lPSJRVUlaUE9EX1FVSVpfUEFTU1NDT1JFIiB2YWx1ZT0i7Ya16rO8IOygkOyImDoiLz4NCgkJPHVpdGV4dCBuYW1lPSJRVUlaUE9EX1FVSVpfTUFYU0NPUkUiIHZhbHVlPSLstZzqs6Ag7KCQ7IiYOiIvPg0KCQk8dWl0ZXh0IG5hbWU9IlFVSVpQT0RfUVVFU0FUTVBUX1NUUiIgdmFsdWU9IuyLnOuPhCDtmp/siJg6ICVuLyV0Ii8+DQoJCTx1aXRleHQgbmFtZT0iUVVJWlBPRF9RVUVTVFlQRV9TVFIiIHZhbHVlPSLsnKDtmJU6ICVzIi8+DQoJCTx1aXRleHQgbmFtZT0iUVVJWlBPRF9RVUVTVFlQRV9HUkQiIHZhbHVlPSLsoJDsiJgg66ek6riw6riwIOyZhOujjCIvPg0KCQk8dWl0ZXh0IG5hbWU9IlFVSVpQT0RfUVVFU1RZUEVfU1ZZIiB2YWx1ZT0i7ISk66y4IOyhsOyCrCIvPg0KCQk8dWl0ZXh0IG5hbWU9IlFVSVpQT0RfUVVJWkFUTVBUX0lORiIgdmFsdWU9IuustO2VnCIvPg0KCQk8dWl0ZXh0IG5hbWU9IlFVSVpQT0RfUVVFU0FUTVBUX0lORiIgdmFsdWU9IuustO2VnCIvPg0KCQk8dWl0ZXh0IG5hbWU9IldBUk5JTkdNU0dfWUVTU1RSSU5HIiB2YWx1ZT0i7JiIIi8+DQoJCTx1aXRleHQgbmFtZT0iV0FSTklOR01TR19OT1NUUklORyIgdmFsdWU9IuyVhOuLiOyYpCIvPg0KCQk8dWl0ZXh0IG5hbWU9IldBUk5JTkdNU0dfVElUTEVTVFJJTkciIHZhbHVlPSLtgLTspogg64K067mE6rKM7J207IWYIOqyveqzoCIvPg0KCQk8dWl0ZXh0IG5hbWU9IldBUk5JTkdNU0dfTVNHU1RSSU5HIiB2YWx1ZT0i7J20IO2AtOymiOyXkOyEnCDsi5zrj4TtlZjsp4Ag7JWK7J2AIOyniOusuOydtCDsnojsirXri4jri6QuJiN4QTsmI3hBO+2AtOymiOulvCDsooXro4ztlZjroKTrqbQgW+yYiF3rpbwg7YG066at7ZWY6rOgLCDtgLTspojrpbwg6rOE7IaN7ZWY66Ck66m0IFvslYTri4jsmKRd66W8IO2BtOumre2VmOyLreyLnOyYpC4iLz4NCgkJPHVpdGV4dCBuYW1lPSJJTkZPUk1BVElPTl9IMjY0X0ZMQVNIUExBWUVSIiB2YWx1ZT0i7Iuc7Iqk7YWc7JeQIOyEpOy5mOuQmOyWtCDsnojripQg7ZiE7J6sIOuyhOyghOydmCBGbGFzaCBQbGF5ZXLripQg7J20IOu5hOuUlOyYpOulvCDsp4Dsm5DtlZjsp4Ag7JWK7Iq164uI64ukLiDstZzsi6AgRmxhc2ggUGxheWVy66W8IOuLpOyatOuhnOuTnO2VmOugpOuptCDruYTrlJTsmKQg7JiB7Jet7J2EIO2BtOumre2VmOyLreyLnOyYpC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7LC47Jes7J6Q7JeQ6rKMIOyEuOuhnCDrp4nrjIAg67O07J206riwIi8+DQoJCTx1aXRleHQgbmFtZT0iTVVURSIgdmFsdWU9IuydjOyGjOqxsCIvPg0KCQk8dWl0ZXh0IG5hbWU9IkRPQ1dSQVBfVElUTEUiIHZhbHVlPSJQcmVzZW50ZXIg7YyM7J28IOyyqOu2gCIvPg0KCQk8dWl0ZXh0IG5hbWU9IkRPQ1dSQVBfTVNHIiB2YWx1ZT0i64K0IOy7tO2TqO2EsOyXkCDsoIDsnqUiLz4NCgkJPHVpdGV4dCBuYW1lPSJET0NXUkFQX1BST01QVCIgdmFsdWU9Iu2BtOumre2VmOyXrCDri6TsmrTroZzrk5wiLz4NCgk8L2xhbmd1YWdlPg0KCTxsYW5ndWFnZSBpZD0iZXM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+DQoJCTx1aWZvbnQgbmFtZT0iRk9OVF9QUkVTRU5UQVRJT05OQU1FIiB2YWx1ZT0iVmVyZGFuYSwxNCxmYWxzZSxmYWxzZSx0cnVlIi8+DQoJCTx1aWZvbnQgbmFtZT0iRk9OVF9QUkVTRU5URVJOQU1FIiB2YWx1ZT0iVmVyZGFuYSwxMCx0cnVlLGZhbHNlLHRydWUiLz4NCgkJPHVpZm9udCBuYW1lPSJGT05UX1BSRVNFTlRFUlRJVExFIiB2YWx1ZT0iVmVyZGFuYSwxMC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OSxmYWxzZSxmYWxzZSx0cnVlIi8+DQoJCTx1aWZvbnQgbmFtZT0iRk9OVF9CSU9XSU4iIHZhbHVlPSJWZXJkYW5hLDExLGZhbHNlLGZhbHNlLGZhbHNlIi8+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lVOTkFNRURTTElERVRJVExFIiB2YWx1ZT0iRGlhcG9zaXRpdmEgJW4iLz4NCgkJPCEtLSBzdWJzdGl0dXRpb246ICVuID09IHNsaWRlIG51bWJlciAtLT4NCgkJPCEtLSBzdWJzdGl0dXRpb246ICV0ID09IHRvdGFsIHNsaWRlIGNvdW50IC0tPg0KCQk8dWl0ZXh0IG5hbWU9IlNDUlVCQkFSU1RBVFVTX1NMSURFSU5GTyIgdmFsdWU9IkRpYXBvc2l0aXZhICVuIC8gJXQgfCAiLz4NCgkJPHVpdGV4dCBuYW1lPSJTQ1JVQkJBUlNUQVRVU19TVE9QUEVEIiB2YWx1ZT0iRGV0ZW5pZGEiLz4NCgkJPHVpdGV4dCBuYW1lPSJTQ1JVQkJBUlNUQVRVU19QTEFZSU5HIiB2YWx1ZT0iUmVwcm9kdWNpZW5kbyIvPg0KCQk8dWl0ZXh0IG5hbWU9IlNDUlVCQkFSU1RBVFVTX05PQVVESU8iIHZhbHVlPSJTaW4gc29uaWRvIi8+DQoJCTx1aXRleHQgbmFtZT0iU0NSVUJCQVJTVEFUVVNfVklEUExBWUlORyIgdmFsdWU9IlbDrWRlbyBlbiByZXByb2QuIi8+DQoJCTx1aXRleHQgbmFtZT0iU0NSVUJCQVJTVEFUVVNfTE9BRElORyIgdmFsdWU9IkNhcmdhbmRvIi8+DQoJCTx1aXRleHQgbmFtZT0iU0NSVUJCQVJTVEFUVVNfQlVGRkVSSU5HIiB2YWx1ZT0iQWxtYWNlbmFuZG8gZW4gYsO6ZmVyIi8+DQoJCTx1aXRleHQgbmFtZT0iU0NSVUJCQVJTVEFUVVNfUVVFU1RJT04iIHZhbHVlPSJDb250ZXN0YXIgcHJlZ3VudGEiLz4NCgkJPHVpdGV4dCBuYW1lPSJTQ1JVQkJBUlNUQVRVU19SRVZJRVdRVUlaIiB2YWx1ZT0iUmV2aXNhbmRvIHBydWViYSIvPg0KCQk8IS0tIHN1YnN0aXR1dGlvbjogJW0gPT0gbWludXRlcyByZW1haW5pbmcgLS0+DQoJCTwhLS0gc3Vic3RpdHV0aW9uOiAlcyA9PSBzZWNvbmRzIHJlbWFpbmluZyAtLT4NCgkJPHVpdGV4dCBuYW1lPSJFTEFQU0VEIiB2YWx1ZT0iJW0gbWludXRvcyAlcyBzZWd1bmRvcyByZXN0YW50ZXMiLz4NCgkJPHVpdGV4dCBuYW1lPSJOT1RGT1VORCIgdmFsdWU9Ik5vIHNlIGhhIGVuY29udHJhZG8gbmFkYSIvPg0KCQk8dWl0ZXh0IG5hbWU9IkFUVEFDSE1FTlRTIiB2YWx1ZT0iQXJjaGl2b3MgYWRqdW50b3MiLz4NCgkJPCEtLSBzdWJzdGl0dXRpb246ICVwID09IGN1cnJlbnQgc3BlYWtlcidzIHRpdGxlIC0tPg0KCQk8dWl0ZXh0IG5hbWU9IkJJT1dJTl9USVRMRSIgdmFsdWU9IkJpb2dyYWbDrWE6ICVwIi8+DQoJCTx1aXRleHQgbmFtZT0iQklPQlROX1RJVExFIiB2YWx1ZT0iQmlvZ3JhZsOtYSIvPg0KCQk8dWl0ZXh0IG5hbWU9IkRJVklERVJCVE5fVElUTEUiIHZhbHVlPSJ8Ii8+DQoJCTx1aXRleHQgbmFtZT0iQ09OVEFDVEJUTl9USVRMRSIgdmFsdWU9IkNvbnRhY3RvIi8+DQoJCTx1aXRleHQgbmFtZT0iVEFCX1FVSVoiIHZhbHVlPSJQcnVlYmEiLz4NCgkJPHVpdGV4dCBuYW1lPSJUQUJfT1VUTElORSIgdmFsdWU9IkNvbnRvcm5vIi8+DQoJCTx1aXRleHQgbmFtZT0iVEFCX1RIVU1CIiB2YWx1ZT0iTWluaWF0LiIvPg0KCQk8dWl0ZXh0IG5hbWU9IlRBQl9OT1RFUyIgdmFsdWU9Ik5vdGFzIi8+DQoJCTx1aXRleHQgbmFtZT0iVEFCX1NFQVJDSCIgdmFsdWU9IkJ1c2NhciIvPg0KCQk8dWl0ZXh0IG5hbWU9IlNMSURFX0hFQURJTkciIHZhbHVlPSJUw610dWxvIGRlIGRpYXBvc2l0aXZhIi8+DQoJCTx1aXRleHQgbmFtZT0iRFVSQVRJT05fSEVBRElORyIgdmFsdWU9IkR1cmFjLiIvPg0KCQk8dWl0ZXh0IG5hbWU9IlNFQVJDSF9IRUFESU5HIiB2YWx1ZT0iQnVzY2FyIHRleHRvOiIvPg0KCQk8dWl0ZXh0IG5hbWU9IlRIVU1CX0hFQURJTkciIHZhbHVlPSJEaWFwb3NpdGl2YSIvPg0KCQk8dWl0ZXh0IG5hbWU9IlRIVU1CX0lORk8iIHZhbHVlPSJEdXIuL1TDrXQuIGRpYXAuIi8+DQoJCTx1aXRleHQgbmFtZT0iQVRUQUNITkFNRV9IRUFESU5HIiB2YWx1ZT0iTm9tYnJlIGRlIGFyY2hpdm8iLz4NCgkJPHVpdGV4dCBuYW1lPSJBVFRBQ0hTSVpFX0hFQURJTkciIHZhbHVlPSJUYW1hw7FvIi8+DQoJCTx1aXRleHQgbmFtZT0iU0xJREVfTk9URVMiIHZhbHVlPSJOb3RhcyBkZSBkaWFwb3NpdGl2YSIvPg0KCQk8IS0tcXVpeiBwb2QgYW5kIG1lc3NhZ2UgYm94IHRleHRzLS0+DQoJCTx1aXRleHQgbmFtZT0iUVVJWlBPRF9RVUlaX0FUVEVNUFQiIHZhbHVlPSJJbnRlbnRvIGRlIHBydWViYToiLz4NCgkJPHVpdGV4dCBuYW1lPSJRVUlaUE9EX1FVSVpfQVRURU1QVF9WQUxVRSIgdmFsdWU9IiVuIGRlICV0Ii8+DQoJCTx1aXRleHQgbmFtZT0iUVVJWlBPRF9RVUlaX1NDT1JFIiB2YWx1ZT0iUHVudHVhY2nDs246Ii8+DQoJCTx1aXRleHQgbmFtZT0iUVVJWlBPRF9RVUlaX1BBU1NTQ09SRSIgdmFsdWU9IlB1bnR1YWNpw7NuIHBhcmEgYXByb2JhcjoiLz4NCgkJPHVpdGV4dCBuYW1lPSJRVUlaUE9EX1FVSVpfTUFYU0NPUkUiIHZhbHVlPSJQdW50dWFjacOzbiBtw6F4aW1hOiIvPg0KCQk8dWl0ZXh0IG5hbWU9IlFVSVpQT0RfUVVFU0FUTVBUX1NUUiIgdmFsdWU9IkludGVudG9zOiAlbiBkZSAldCIvPg0KCQk8dWl0ZXh0IG5hbWU9IlFVSVpQT0RfUVVFU1RZUEVfU1RSIiB2YWx1ZT0iVGlwbzogJXMiLz4NCgkJPHVpdGV4dCBuYW1lPSJRVUlaUE9EX1FVRVNUWVBFX0dSRCIgdmFsdWU9IkNvbiBwdW50dWFjacOzbiIvPg0KCQk8dWl0ZXh0IG5hbWU9IlFVSVpQT0RfUVVFU1RZUEVfU1ZZIiB2YWx1ZT0iRW5jdWVzdGEiLz4NCgkJPHVpdGV4dCBuYW1lPSJRVUlaUE9EX1FVSVpBVE1QVF9JTkYiIHZhbHVlPSJJbmZpbml0byIvPg0KCQk8dWl0ZXh0IG5hbWU9IlFVSVpQT0RfUVVFU0FUTVBUX0lORiIgdmFsdWU9IkluZmluaXRvIi8+DQoJCTx1aXRleHQgbmFtZT0iV0FSTklOR01TR19ZRVNTVFJJTkciIHZhbHVlPSJTw60iLz4NCgkJPHVpdGV4dCBuYW1lPSJXQVJOSU5HTVNHX05PU1RSSU5HIiB2YWx1ZT0iTm8iLz4NCgkJPHVpdGV4dCBuYW1lPSJXQVJOSU5HTVNHX1RJVExFU1RSSU5HIiB2YWx1ZT0iQXZpc28gZGUgbmF2ZWdhY2nDs24gZGUgcHJ1ZWJhIi8+DQoJCTx1aXRleHQgbmFtZT0iV0FSTklOR01TR19NU0dTVFJJTkciIHZhbHVlPSJIYXkgcHJlZ3VudGFzIHNpbiBpbnRlbnRvcyBlbiBlc3RhIHBydWViYS4mI3hBOyYjeEE7UGFyYSBzYWxpciBkZSBsYSBwcnVlYmEsIGhhZ2EgY2xpYyBlbiBTw60uIFBhcmEgY29udGludWFyLCBoYWdhIGNsaWMgZW4gTm8uIi8+DQoJCTx1aXRleHQgbmFtZT0iSU5GT1JNQVRJT05fSDI2NF9GTEFTSFBMQVlFUiIgdmFsdWU9IkxhIHZlcnNpw7NuIGFjdHVhbCBkZSBGbGFzaCBQbGF5ZXIgaW5zdGFsYWRhIGVuIGVsIG9yZGVuYWRvciBubyBlcyBjb21wYXRpYmxlIGNvbiBlc3RlIHbDrWRlby4gSGFnYSBjbGljIGVuIGVsIMOhcmVhIGRlIHbDrWRlbyBwYXJhIGRlc2NhcmdhciBsYSDDumx0aW1hIHZlcnNpw7NuIGRlIEZsYXNoIFBsYXllci4iLz4NCgkJPCEtLSBzdWJzdGl0dXRpb246ICVwID09IHByZXNlbnRhdGlvbiB0aXRsZSAtLT4NCgkJPCEtLSBzdWJzdGl0dXRpb246ICVzID09IHNsaWRlIHRpdGxlIC0tPg0KCQk8IS0tIHN1YnN0aXR1dGlvbjogJW4gPT0gc2xpZGUgbnVtYmVyIC0tPg0KCQk8dWl0ZXh0IG5hbWU9IkJPT0tNQVJLIiB2YWx1ZT0iQWRvYmUgUHJlc2VudGVyOiAlcCIvPg0KCQk8IS0tIHN1YnN0aXR1dGlvbjogJXAgPT0gcHJlc2VudGF0aW9uIHRpdGxlIC0tPg0KCQk8IS0tIHN1YnN0aXR1dGlvbjogJXMgPT0gc2xpZGUgdGl0bGUgLS0+DQoJCTwhLS0gc3Vic3RpdHV0aW9uOiAlbiA9PSBzbGlkZSBudW1iZXIgLS0+DQoJCTx1aXRleHQgbmFtZT0iQk9PS01BUktTTElERSIgdmFsdWU9IkFkb2JlIFByZXNlbnRlcjogJXAgJXMiLz4NCgkJPHVpdGV4dCBuYW1lPSJTSE9XU0lERUJBUiIgdmFsdWU9Ik1vc3RyYXIgYmFycmEgbGF0ZXJhbCBhIGxvcyBwYXJ0aWNpcGFudGVzIi8+DQoJCTx1aXRleHQgbmFtZT0iTVVURSIgdmFsdWU9IlNpbGVuY2lhciIvPg0KCQk8dWl0ZXh0IG5hbWU9IkRPQ1dSQVBfVElUTEUiIHZhbHVlPSJBcmNoaXZvIGFkanVudG8gZGUgUHJlc2VudGVyIi8+DQoJCTx1aXRleHQgbmFtZT0iRE9DV1JBUF9NU0ciIHZhbHVlPSJHdWFyZGFyIGVuIE1pIFBDIi8+DQoJCTx1aXRleHQgbmFtZT0iRE9DV1JBUF9QUk9NUFQiIHZhbHVlPSJIYWdhIGNsaWMgZW4gRGVzY2FyZ2FyIi8+DQoJPC9sYW5ndWFnZT4NCgk8bGFuZ3VhZ2UgaWQ9InB0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lNsaWRlICVuIi8+DQoJCTwhLS0gc3Vic3RpdHV0aW9uOiAlbiA9PSBzbGlkZSBudW1iZXIgLS0+DQoJCTwhLS0gc3Vic3RpdHV0aW9uOiAldCA9PSB0b3RhbCBzbGlkZSBjb3VudCAtLT4NCgkJPHVpdGV4dCBuYW1lPSJTQ1JVQkJBUlNUQVRVU19TTElERUlORk8iIHZhbHVlPSJTbGlkZSAlbiAvICV0IHwgIi8+DQoJCTx1aXRleHQgbmFtZT0iU0NSVUJCQVJTVEFUVVNfU1RPUFBFRCIgdmFsdWU9IlBhcmFkbyIvPg0KCQk8dWl0ZXh0IG5hbWU9IlNDUlVCQkFSU1RBVFVTX1BMQVlJTkciIHZhbHVlPSJSZXByb2R1emluZG8iLz4NCgkJPHVpdGV4dCBuYW1lPSJTQ1JVQkJBUlNUQVRVU19OT0FVRElPIiB2YWx1ZT0iU2VtIMOhdWRpbyIvPg0KCQk8dWl0ZXh0IG5hbWU9IlNDUlVCQkFSU1RBVFVTX1ZJRFBMQVlJTkciIHZhbHVlPSJWw61kZW8gZW0gcmVwcm9kdcOnw6NvIi8+DQoJCTx1aXRleHQgbmFtZT0iU0NSVUJCQVJTVEFUVVNfTE9BRElORyIgdmFsdWU9IkNhcnJlZ2FuZG8iLz4NCgkJPHVpdGV4dCBuYW1lPSJTQ1JVQkJBUlNUQVRVU19CVUZGRVJJTkciIHZhbHVlPSJBcm1hemVuYW5kbyBlbSBidWZmZXIiLz4NCgkJPHVpdGV4dCBuYW1lPSJTQ1JVQkJBUlNUQVRVU19RVUVTVElPTiIgdmFsdWU9IlJlc3BvbmRlciBwZXJndW50YSIvPg0KCQk8dWl0ZXh0IG5hbWU9IlNDUlVCQkFSU1RBVFVTX1JFVklFV1FVSVoiIHZhbHVlPSJSZXZpc2FuZG8gcXVlc3Rpb27DoXJpbyIvPg0KCQk8IS0tIHN1YnN0aXR1dGlvbjogJW0gPT0gbWludXRlcyByZW1haW5pbmcgLS0+DQoJCTwhLS0gc3Vic3RpdHV0aW9uOiAlcyA9PSBzZWNvbmRzIHJlbWFpbmluZyAtLT4NCgkJPHVpdGV4dCBuYW1lPSJFTEFQU0VEIiB2YWx1ZT0iJW0gbWludXRvcyAlcyBzZWd1bmRvcyByZXN0YW50ZXMiLz4NCgkJPHVpdGV4dCBuYW1lPSJOT1RGT1VORCIgdmFsdWU9Ik5hZGEgZW5jb250cmFkbyIvPg0KCQk8dWl0ZXh0IG5hbWU9IkFUVEFDSE1FTlRTIiB2YWx1ZT0iQW5leG9zIi8+DQoJCTwhLS0gc3Vic3RpdHV0aW9uOiAlcCA9PSBjdXJyZW50IHNwZWFrZXIncyB0aXRsZSAtLT4NCgkJPHVpdGV4dCBuYW1lPSJCSU9XSU5fVElUTEUiIHZhbHVlPSJCaW86ICVwIi8+DQoJCTx1aXRleHQgbmFtZT0iQklPQlROX1RJVExFIiB2YWx1ZT0iQmlvIi8+DQoJCTx1aXRleHQgbmFtZT0iRElWSURFUkJUTl9USVRMRSIgdmFsdWU9InwiLz4NCgkJPHVpdGV4dCBuYW1lPSJDT05UQUNUQlROX1RJVExFIiB2YWx1ZT0iQ29udGF0byIvPg0KCQk8dWl0ZXh0IG5hbWU9IlRBQl9RVUlaIiB2YWx1ZT0iUXVlc3QuIi8+DQoJCTx1aXRleHQgbmFtZT0iVEFCX09VVExJTkUiIHZhbHVlPSJFc3F1ZW1hIi8+DQoJCTx1aXRleHQgbmFtZT0iVEFCX1RIVU1CIiB2YWx1ZT0iTWluaSIvPg0KCQk8dWl0ZXh0IG5hbWU9IlRBQl9OT1RFUyIgdmFsdWU9Ik5vdGFzIi8+DQoJCTx1aXRleHQgbmFtZT0iVEFCX1NFQVJDSCIgdmFsdWU9IkJ1c2NhIi8+DQoJCTx1aXRleHQgbmFtZT0iU0xJREVfSEVBRElORyIgdmFsdWU9IlTDrXR1bG8gZG8gc2xpZGUiLz4NCgkJPHVpdGV4dCBuYW1lPSJEVVJBVElPTl9IRUFESU5HIiB2YWx1ZT0iRHVyYcOnw6NvIi8+DQoJCTx1aXRleHQgbmFtZT0iU0VBUkNIX0hFQURJTkciIHZhbHVlPSJQcm9jdXJhciB0ZXh0bzoiLz4NCgkJPHVpdGV4dCBuYW1lPSJUSFVNQl9IRUFESU5HIiB2YWx1ZT0iU2xpZGUiLz4NCgkJPHVpdGV4dCBuYW1lPSJUSFVNQl9JTkZPIiB2YWx1ZT0iVMOtdHVsby9EdXJhw6fDo28gZG8gc2xpZGUiLz4NCgkJPHVpdGV4dCBuYW1lPSJBVFRBQ0hOQU1FX0hFQURJTkciIHZhbHVlPSJOb21lIGRvIGFycXVpdm8iLz4NCgkJPHVpdGV4dCBuYW1lPSJBVFRBQ0hTSVpFX0hFQURJTkciIHZhbHVlPSJUYW1hbmhvIi8+DQoJCTx1aXRleHQgbmFtZT0iU0xJREVfTk9URVMiIHZhbHVlPSJBbm90YcOnw7VlcyBkbyBzbGlkZSIvPg0KCQk8IS0tcXVpeiBwb2QgYW5kIG1lc3NhZ2UgYm94IHRleHRzLS0+DQoJCTx1aXRleHQgbmFtZT0iUVVJWlBPRF9RVUlaX0FUVEVNUFQiIHZhbHVlPSJUZW50YXRpdmEgbm8gcXVlc3Rpb27DoXJpbzoiLz4NCgkJPHVpdGV4dCBuYW1lPSJRVUlaUE9EX1FVSVpfQVRURU1QVF9WQUxVRSIgdmFsdWU9IiVuIGRlICV0Ii8+DQoJCTx1aXRleHQgbmFtZT0iUVVJWlBPRF9RVUlaX1NDT1JFIiB2YWx1ZT0iUG9udHVhw6fDo286Ii8+DQoJCTx1aXRleHQgbmFtZT0iUVVJWlBPRF9RVUlaX1BBU1NTQ09SRSIgdmFsdWU9IlBvbnR1YcOnw6NvIGRlIGFwcm92YcOnw6NvOiIvPg0KCQk8dWl0ZXh0IG5hbWU9IlFVSVpQT0RfUVVJWl9NQVhTQ09SRSIgdmFsdWU9IlBvbnR1YcOnw6NvIG3DoXhpbWE6Ii8+DQoJCTx1aXRleHQgbmFtZT0iUVVJWlBPRF9RVUVTQVRNUFRfU1RSIiB2YWx1ZT0iVGVudGF0aXZhOiAlbiBkZSAldCIvPg0KCQk8dWl0ZXh0IG5hbWU9IlFVSVpQT0RfUVVFU1RZUEVfU1RSIiB2YWx1ZT0iVGlwbzogJXMiLz4NCgkJPHVpdGV4dCBuYW1lPSJRVUlaUE9EX1FVRVNUWVBFX0dSRCIgdmFsdWU9IkNsYXNzaWZpY2F0w7NyaWEiLz4NCgkJPHVpdGV4dCBuYW1lPSJRVUlaUE9EX1FVRVNUWVBFX1NWWSIgdmFsdWU9IlBlc3F1aXNhIi8+DQoJCTx1aXRleHQgbmFtZT0iUVVJWlBPRF9RVUlaQVRNUFRfSU5GIiB2YWx1ZT0iSW5maW5pdG8iLz4NCgkJPHVpdGV4dCBuYW1lPSJRVUlaUE9EX1FVRVNBVE1QVF9JTkYiIHZhbHVlPSJJbmZpbml0byIvPg0KCQk8dWl0ZXh0IG5hbWU9IldBUk5JTkdNU0dfWUVTU1RSSU5HIiB2YWx1ZT0iU2ltIi8+DQoJCTx1aXRleHQgbmFtZT0iV0FSTklOR01TR19OT1NUUklORyIgdmFsdWU9Ik7Do28iLz4NCgkJPHVpdGV4dCBuYW1lPSJXQVJOSU5HTVNHX1RJVExFU1RSSU5HIiB2YWx1ZT0iQWxlcnRhIGRlIG5hdmVnYcOnw6NvIGRvIHF1ZXN0aW9uw6FyaW8iLz4NCgkJPHVpdGV4dCBuYW1lPSJXQVJOSU5HTVNHX01TR1NUUklORyIgdmFsdWU9IkV4aXN0ZW0gcGVyZ3VudGFzIHF1ZSBuw6NvIGZvcmFtIHJlc3BvbmRpZGFzIG5lc3RlIHF1ZXN0aW9uw6FyaW8uJiN4QTsmI3hBO0NsaXF1ZSBlbSBTaW0gcGFyYSBzYWlyIGRvIHF1ZXN0aW9uw6FyaW8gb3UgZW0gTsOjbyBzZSBxdWlzZXIgY29udGludWFyLiIvPg0KCQk8dWl0ZXh0IG5hbWU9IklORk9STUFUSU9OX0gyNjRfRkxBU0hQTEFZRVIiIHZhbHVlPSJBIHZlcnPDo28gYXR1YWwgZG8gRmxhc2ggUGxheWVyIGluc3RhbGFkYSBubyBjb21wdXRhZG9yIG7Do28gb2ZlcmVjZSBzdXBvcnRlIGEgZXNzZSB2w61kZW8uIENsaXF1ZSBuYSDDoXJlYSBkbyB2w61kZW8gcGFyYSBiYWl4YXIgYSB2ZXJzw6NvIG1haXMgcmVjZW50ZSBkbyBGbGFzaCBQbGF5ZXIu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k1vc3RyYXIgYmFycmEgbGF0ZXJhbCBhbyBwYXJ0aWNpcGFudGVzIi8+DQoJCTx1aXRleHQgbmFtZT0iTVVURSIgdmFsdWU9Ik11ZG8iLz4NCgkJPHVpdGV4dCBuYW1lPSJET0NXUkFQX1RJVExFIiB2YWx1ZT0iQW5leG8gZGUgYXJxdWl2byBkbyBQcmVzZW50ZXIiLz4NCgkJPHVpdGV4dCBuYW1lPSJET0NXUkFQX01TRyIgdmFsdWU9IlNhbHZhciBlbSBNZXUgY29tcHV0YWRvciIvPg0KCQk8dWl0ZXh0IG5hbWU9IkRPQ1dSQVBfUFJPTVBUIiB2YWx1ZT0iQ2xpcXVlIHBhcmEgYmFpeGFyIi8+DQoJPC9sYW5ndWFnZT4NCgk8bGFuZ3VhZ2UgaWQ9Iml0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kRpYXBvc2l0aXZhICVuIi8+DQoJCTwhLS0gc3Vic3RpdHV0aW9uOiAlbiA9PSBzbGlkZSBudW1iZXIgLS0+DQoJCTwhLS0gc3Vic3RpdHV0aW9uOiAldCA9PSB0b3RhbCBzbGlkZSBjb3VudCAtLT4NCgkJPHVpdGV4dCBuYW1lPSJTQ1JVQkJBUlNUQVRVU19TTElERUlORk8iIHZhbHVlPSJEaWFwb3NpdGl2YSAlbiAvICV0IHwgIi8+DQoJCTx1aXRleHQgbmFtZT0iU0NSVUJCQVJTVEFUVVNfU1RPUFBFRCIgdmFsdWU9IkludGVycm90dG8iLz4NCgkJPHVpdGV4dCBuYW1lPSJTQ1JVQkJBUlNUQVRVU19QTEFZSU5HIiB2YWx1ZT0iUmlwcm9kdXppb25lIi8+DQoJCTx1aXRleHQgbmFtZT0iU0NSVUJCQVJTVEFUVVNfTk9BVURJTyIgdmFsdWU9IkF1ZGlvIGluYXR0LiIvPg0KCQk8dWl0ZXh0IG5hbWU9IlNDUlVCQkFSU1RBVFVTX1ZJRFBMQVlJTkciIHZhbHVlPSJWaWRlbyBpbiByaXByb2R1emlvbmUiLz4NCgkJPHVpdGV4dCBuYW1lPSJTQ1JVQkJBUlNUQVRVU19MT0FESU5HIiB2YWx1ZT0iQ2FyaWNhbWVudG8iLz4NCgkJPHVpdGV4dCBuYW1lPSJTQ1JVQkJBUlNUQVRVU19CVUZGRVJJTkciIHZhbHVlPSJCdWZmZXJpbmciLz4NCgkJPHVpdGV4dCBuYW1lPSJTQ1JVQkJBUlNUQVRVU19RVUVTVElPTiIgdmFsdWU9IlJpc3BvbmRpIGEgZG9tYW5kYSIvPg0KCQk8dWl0ZXh0IG5hbWU9IlNDUlVCQkFSU1RBVFVTX1JFVklFV1FVSVoiIHZhbHVlPSJSZXZpc2lvbmUgZGVsIHF1aXoiLz4NCgkJPCEtLSBzdWJzdGl0dXRpb246ICVtID09IG1pbnV0ZXMgcmVtYWluaW5nIC0tPg0KCQk8IS0tIHN1YnN0aXR1dGlvbjogJXMgPT0gc2Vjb25kcyByZW1haW5pbmcgLS0+DQoJCTx1aXRleHQgbmFtZT0iRUxBUFNFRCIgdmFsdWU9IiVtIE1pbnV0aSAlcyBTZWNvbmRpIHJpbWFuZW50aSIvPg0KCQk8dWl0ZXh0IG5hbWU9Ik5PVEZPVU5EIiB2YWx1ZT0iTmVzc3VuIGVsZW1lbnRvIHRyb3ZhdG8iLz4NCgkJPHVpdGV4dCBuYW1lPSJBVFRBQ0hNRU5UUyIgdmFsdWU9IkFsbGVnYXRpIi8+DQoJCTwhLS0gc3Vic3RpdHV0aW9uOiAlcCA9PSBjdXJyZW50IHNwZWFrZXIncyB0aXRsZSAtLT4NCgkJPHVpdGV4dCBuYW1lPSJCSU9XSU5fVElUTEUiIHZhbHVlPSJCaW86ICVwIi8+DQoJCTx1aXRleHQgbmFtZT0iQklPQlROX1RJVExFIiB2YWx1ZT0iQmlvIi8+DQoJCTx1aXRleHQgbmFtZT0iRElWSURFUkJUTl9USVRMRSIgdmFsdWU9InwiLz4NCgkJPHVpdGV4dCBuYW1lPSJDT05UQUNUQlROX1RJVExFIiB2YWx1ZT0iQ29udC4iLz4NCgkJPHVpdGV4dCBuYW1lPSJUQUJfUVVJWiIgdmFsdWU9IlF1aXoiLz4NCgkJPHVpdGV4dCBuYW1lPSJUQUJfT1VUTElORSIgdmFsdWU9IlN0cnV0dHVyYSIvPg0KCQk8dWl0ZXh0IG5hbWU9IlRBQl9USFVNQiIgdmFsdWU9Ik1pbmlhdHVyZSIvPg0KCQk8dWl0ZXh0IG5hbWU9IlRBQl9OT1RFUyIgdmFsdWU9Ik5vdGUiLz4NCgkJPHVpdGV4dCBuYW1lPSJUQUJfU0VBUkNIIiB2YWx1ZT0iQ2VyY2EiLz4NCgkJPHVpdGV4dCBuYW1lPSJTTElERV9IRUFESU5HIiB2YWx1ZT0iVGl0b2xvIGRpYXBvc2l0aXZhIi8+DQoJCTx1aXRleHQgbmFtZT0iRFVSQVRJT05fSEVBRElORyIgdmFsdWU9IkR1cmF0YSIvPg0KCQk8dWl0ZXh0IG5hbWU9IlNFQVJDSF9IRUFESU5HIiB2YWx1ZT0iQ2VyY2EgdGVzdG86Ii8+DQoJCTx1aXRleHQgbmFtZT0iVEhVTUJfSEVBRElORyIgdmFsdWU9IkRpYXBvc2l0aXZhIi8+DQoJCTx1aXRleHQgbmFtZT0iVEhVTUJfSU5GTyIgdmFsdWU9IlRpdG9sby9UZW1wbyIvPg0KCQk8dWl0ZXh0IG5hbWU9IkFUVEFDSE5BTUVfSEVBRElORyIgdmFsdWU9Ik5vbWUgZmlsZSIvPg0KCQk8dWl0ZXh0IG5hbWU9IkFUVEFDSFNJWkVfSEVBRElORyIgdmFsdWU9IkRpbWVuc2lvbmUiLz4NCgkJPHVpdGV4dCBuYW1lPSJTTElERV9OT1RFUyIgdmFsdWU9Ik5vdGUgZGlhcG9zaXRpdmEiLz4NCgkJPCEtLXF1aXogcG9kIGFuZCBtZXNzYWdlIGJveCB0ZXh0cy0tPg0KCQk8dWl0ZXh0IG5hbWU9IlFVSVpQT0RfUVVJWl9BVFRFTVBUIiB2YWx1ZT0iVGVudGF0aXZvIHF1aXo6Ii8+DQoJCTx1aXRleHQgbmFtZT0iUVVJWlBPRF9RVUlaX0FUVEVNUFRfVkFMVUUiIHZhbHVlPSIlbiBkaSAldCIvPg0KCQk8dWl0ZXh0IG5hbWU9IlFVSVpQT0RfUVVJWl9TQ09SRSIgdmFsdWU9IlB1bnRlZ2dpbzoiLz4NCgkJPHVpdGV4dCBuYW1lPSJRVUlaUE9EX1FVSVpfUEFTU1NDT1JFIiB2YWx1ZT0iUHVudGVnZ2lvIG1pbmltbzoiLz4NCgkJPHVpdGV4dCBuYW1lPSJRVUlaUE9EX1FVSVpfTUFYU0NPUkUiIHZhbHVlPSJQdW50ZWdnaW8gbWFzc2ltbzoiLz4NCgkJPHVpdGV4dCBuYW1lPSJRVUlaUE9EX1FVRVNBVE1QVF9TVFIiIHZhbHVlPSJUZW50YXRpdm86ICVuIGRpICV0Ii8+DQoJCTx1aXRleHQgbmFtZT0iUVVJWlBPRF9RVUVTVFlQRV9TVFIiIHZhbHVlPSJUaXBvOiAlcyIvPg0KCQk8dWl0ZXh0IG5hbWU9IlFVSVpQT0RfUVVFU1RZUEVfR1JEIiB2YWx1ZT0iQ29uIHZhbHV0YXppb25lIi8+DQoJCTx1aXRleHQgbmFtZT0iUVVJWlBPRF9RVUVTVFlQRV9TVlkiIHZhbHVlPSJJbmRhZ2luZSIvPg0KCQk8dWl0ZXh0IG5hbWU9IlFVSVpQT0RfUVVJWkFUTVBUX0lORiIgdmFsdWU9IkluZmluaXRpIi8+DQoJCTx1aXRleHQgbmFtZT0iUVVJWlBPRF9RVUVTQVRNUFRfSU5GIiB2YWx1ZT0iSW5maW5pdGkiLz4NCgkJPHVpdGV4dCBuYW1lPSJXQVJOSU5HTVNHX1lFU1NUUklORyIgdmFsdWU9IlPDrCIvPg0KCQk8dWl0ZXh0IG5hbWU9IldBUk5JTkdNU0dfTk9TVFJJTkciIHZhbHVlPSJObyIvPg0KCQk8dWl0ZXh0IG5hbWU9IldBUk5JTkdNU0dfVElUTEVTVFJJTkciIHZhbHVlPSJBdnZlcnRlbnphIG5hdmlnYXppb25lIHF1aXoiLz4NCgkJPHVpdGV4dCBuYW1lPSJXQVJOSU5HTVNHX01TR1NUUklORyIgdmFsdWU9Ik9jY29ycmUgYW5jb3JhIHJpc3BvbmRlcmUgYWQgYWxjdW5lIGRvbWFuZGUgZGVsIHF1aXouJiN4QTsmI3hBO1NlIGZhdGUgY2xpYyBzdSBTw6wsIHVzY2lyZXRlIGRhbCBxdWl6LiBGYXRlIGNsaWMgc3UgTm8gcGVyIGNvbnRpbnVhcmUgaWwgcXVpei4iLz4NCgkJPHVpdGV4dCBuYW1lPSJJTkZPUk1BVElPTl9IMjY0X0ZMQVNIUExBWUVSIiB2YWx1ZT0iTGEgdmVyc2lvbmUgZGkgRmxhc2ggUGxheWVyIGF0dHVhbG1lbnRlIGluc3RhbGxhdGEgbm9uIHN1cHBvcnRhIHF1ZXN0byB2aWRlby4gRmF0ZSBjbGljIHN1bGwnYXJlYSBkZWwgdmlkZW8gcGVyIHNjYXJpY2FyZSBsJ3VsdGltYSB2ZXJzaW9uZSBkaSBGbGFzaCBQbGF5ZXIu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k1vc3RyYSBiYXJyYSBsYXRlcmFsZSBhaSBwYXJ0ZWNpcGFudGkiLz4NCgkJPHVpdGV4dCBuYW1lPSJNVVRFIiB2YWx1ZT0iRGlzYXR0aXZhIGF1ZGlvIi8+DQoJCTx1aXRleHQgbmFtZT0iRE9DV1JBUF9USVRMRSIgdmFsdWU9IkFsbGVnYXRvIGZpbGUgUHJlc2VudGVyIi8+DQoJCTx1aXRleHQgbmFtZT0iRE9DV1JBUF9NU0ciIHZhbHVlPSJTYWx2YSBpbiBSaXNvcnNlIGRlbCBjb21wdXRlciIvPg0KCQk8dWl0ZXh0IG5hbWU9IkRPQ1dSQVBfUFJPTVBUIiB2YWx1ZT0iQ2xpYyBwZXIgc2NhcmljYXJlIi8+DQoJPC9sYW5ndWFnZT4NCgk8bGFuZ3VhZ2UgaWQ9Im5s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kRpYSAlbiIvPg0KCQk8IS0tIHN1YnN0aXR1dGlvbjogJW4gPT0gc2xpZGUgbnVtYmVyIC0tPg0KCQk8IS0tIHN1YnN0aXR1dGlvbjogJXQgPT0gdG90YWwgc2xpZGUgY291bnQgLS0+DQoJCTx1aXRleHQgbmFtZT0iU0NSVUJCQVJTVEFUVVNfU0xJREVJTkZPIiB2YWx1ZT0iRGlhICVuIC8gJXQgfCAiLz4NCgkJPHVpdGV4dCBuYW1lPSJTQ1JVQkJBUlNUQVRVU19TVE9QUEVEIiB2YWx1ZT0iR2VzdG9wdCIvPg0KCQk8dWl0ZXh0IG5hbWU9IlNDUlVCQkFSU1RBVFVTX1BMQVlJTkciIHZhbHVlPSJBZnNwZWxlbiIvPg0KCQk8dWl0ZXh0IG5hbWU9IlNDUlVCQkFSU1RBVFVTX05PQVVESU8iIHZhbHVlPSJHZWVuIGF1ZGlvIi8+DQoJCTx1aXRleHQgbmFtZT0iU0NSVUJCQVJTVEFUVVNfVklEUExBWUlORyIgdmFsdWU9IlZpZGVvIGFmc3BlbGVuIi8+DQoJCTx1aXRleHQgbmFtZT0iU0NSVUJCQVJTVEFUVVNfTE9BRElORyIgdmFsdWU9IkxhZGVuIi8+DQoJCTx1aXRleHQgbmFtZT0iU0NSVUJCQVJTVEFUVVNfQlVGRkVSSU5HIiB2YWx1ZT0iQnVmZmVyZW4iLz4NCgkJPHVpdGV4dCBuYW1lPSJTQ1JVQkJBUlNUQVRVU19RVUVTVElPTiIgdmFsdWU9IlZyYWFnIG1ldCBhbnR3b29yZCIvPg0KCQk8dWl0ZXh0IG5hbWU9IlNDUlVCQkFSU1RBVFVTX1JFVklFV1FVSVoiIHZhbHVlPSJRdWl6IGNvbnRyb2xlcmVuIi8+DQoJCTwhLS0gc3Vic3RpdHV0aW9uOiAlbSA9PSBtaW51dGVzIHJlbWFpbmluZyAtLT4NCgkJPCEtLSBzdWJzdGl0dXRpb246ICVzID09IHNlY29uZHMgcmVtYWluaW5nIC0tPg0KCQk8dWl0ZXh0IG5hbWU9IkVMQVBTRUQiIHZhbHVlPSJFciByZXN0ZXJlbiAlbSBtaW51dGVuICVzIHNlY29uZGVuIi8+DQoJCTx1aXRleHQgbmFtZT0iTk9URk9VTkQiIHZhbHVlPSJOaWV0cyBnZXZvbmRlbiIvPg0KCQk8dWl0ZXh0IG5hbWU9IkFUVEFDSE1FTlRTIiB2YWx1ZT0iQmlqbGFnZW4iLz4NCgkJPCEtLSBzdWJzdGl0dXRpb246ICVwID09IGN1cnJlbnQgc3BlYWtlcidzIHRpdGxlIC0tPg0KCQk8dWl0ZXh0IG5hbWU9IkJJT1dJTl9USVRMRSIgdmFsdWU9IkJpb2dyYWZpZTogJXAiLz4NCgkJPHVpdGV4dCBuYW1lPSJCSU9CVE5fVElUTEUiIHZhbHVlPSJCaW9ncmFmaWUiLz4NCgkJPHVpdGV4dCBuYW1lPSJESVZJREVSQlROX1RJVExFIiB2YWx1ZT0ifCIvPg0KCQk8dWl0ZXh0IG5hbWU9IkNPTlRBQ1RCVE5fVElUTEUiIHZhbHVlPSJDb250YWN0Ii8+DQoJCTx1aXRleHQgbmFtZT0iVEFCX1FVSVoiIHZhbHVlPSJRdWl6Ii8+DQoJCTx1aXRleHQgbmFtZT0iVEFCX09VVExJTkUiIHZhbHVlPSJPdmVyemljaHQiLz4NCgkJPHVpdGV4dCBuYW1lPSJUQUJfVEhVTUIiIHZhbHVlPSJNaW5pYXR1dXIiLz4NCgkJPHVpdGV4dCBuYW1lPSJUQUJfTk9URVMiIHZhbHVlPSJOb3RpdGllcyIvPg0KCQk8dWl0ZXh0IG5hbWU9IlRBQl9TRUFSQ0giIHZhbHVlPSJab2VrZW4iLz4NCgkJPHVpdGV4dCBuYW1lPSJTTElERV9IRUFESU5HIiB2YWx1ZT0iVGl0ZWwgdmFuIGRpYSIvPg0KCQk8dWl0ZXh0IG5hbWU9IkRVUkFUSU9OX0hFQURJTkciIHZhbHVlPSJEdXVyIi8+DQoJCTx1aXRleHQgbmFtZT0iU0VBUkNIX0hFQURJTkciIHZhbHVlPSJab2VrZW4gbmFhciB0ZWtzdDoiLz4NCgkJPHVpdGV4dCBuYW1lPSJUSFVNQl9IRUFESU5HIiB2YWx1ZT0iRGlhIi8+DQoJCTx1aXRleHQgbmFtZT0iVEhVTUJfSU5GTyIgdmFsdWU9IlRpdGVsL2R1dXIgdmFuIGRpYSIvPg0KCQk8dWl0ZXh0IG5hbWU9IkFUVEFDSE5BTUVfSEVBRElORyIgdmFsdWU9IkJlc3RhbmRzbmFhbSIvPg0KCQk8dWl0ZXh0IG5hbWU9IkFUVEFDSFNJWkVfSEVBRElORyIgdmFsdWU9Ikdyb290dGUiLz4NCgkJPHVpdGV4dCBuYW1lPSJTTElERV9OT1RFUyIgdmFsdWU9IkRpYW5vdGl0aWVzIi8+DQoJCTwhLS1xdWl6IHBvZCBhbmQgbWVzc2FnZSBib3ggdGV4dHMtLT4NCgkJPHVpdGV4dCBuYW1lPSJRVUlaUE9EX1FVSVpfQVRURU1QVCIgdmFsdWU9IlF1aXpwb2dpbmc6Ii8+DQoJCTx1aXRleHQgbmFtZT0iUVVJWlBPRF9RVUlaX0FUVEVNUFRfVkFMVUUiIHZhbHVlPSIlbiB2YW4gJXQiLz4NCgkJPHVpdGV4dCBuYW1lPSJRVUlaUE9EX1FVSVpfU0NPUkUiIHZhbHVlPSJCZWhhYWxkZSBzY29yZToiLz4NCgkJPHVpdGV4dCBuYW1lPSJRVUlaUE9EX1FVSVpfUEFTU1NDT1JFIiB2YWx1ZT0iVm9sZG9lbmRlIHNjb3JlOiIvPg0KCQk8dWl0ZXh0IG5hbWU9IlFVSVpQT0RfUVVJWl9NQVhTQ09SRSIgdmFsdWU9Ik1heGltYWFsIGhhYWxiYXJlIHNjb3JlOiIvPg0KCQk8dWl0ZXh0IG5hbWU9IlFVSVpQT0RfUVVFU0FUTVBUX1NUUiIgdmFsdWU9IlBvZ2luZzogJW4gdmFuICV0Ii8+DQoJCTx1aXRleHQgbmFtZT0iUVVJWlBPRF9RVUVTVFlQRV9TVFIiIHZhbHVlPSJUeXBlOiAlcyIvPg0KCQk8dWl0ZXh0IG5hbWU9IlFVSVpQT0RfUVVFU1RZUEVfR1JEIiB2YWx1ZT0iVGVsdCB2b29yIHNjb3JlIi8+DQoJCTx1aXRleHQgbmFtZT0iUVVJWlBPRF9RVUVTVFlQRV9TVlkiIHZhbHVlPSJFbnF1w6p0ZSIvPg0KCQk8dWl0ZXh0IG5hbWU9IlFVSVpQT0RfUVVJWkFUTVBUX0lORiIgdmFsdWU9Ik9uYmVwZXJrdCIvPg0KCQk8dWl0ZXh0IG5hbWU9IlFVSVpQT0RfUVVFU0FUTVBUX0lORiIgdmFsdWU9Ik9uYmVwZXJrdCIvPg0KCQk8dWl0ZXh0IG5hbWU9IldBUk5JTkdNU0dfWUVTU1RSSU5HIiB2YWx1ZT0iSmEiLz4NCgkJPHVpdGV4dCBuYW1lPSJXQVJOSU5HTVNHX05PU1RSSU5HIiB2YWx1ZT0iTmVlIi8+DQoJCTx1aXRleHQgbmFtZT0iV0FSTklOR01TR19USVRMRVNUUklORyIgdmFsdWU9IldhYXJzY2h1d2luZyBtZXQgYmV0cmVra2luZyB0b3QgcXVpem5hdmlnYXRpZSIvPg0KCQk8dWl0ZXh0IG5hbWU9IldBUk5JTkdNU0dfTVNHU1RSSU5HIiB2YWx1ZT0iVSBoZWJ0IG5pZXQgYWxsZSB2cmFnZW4gaW4gZGV6ZSBxdWl6IGJlYW50d29vcmQuJiN4QTsmI3hBO0tsaWsgb3AgSmEgb20gZGUgcXVpeiBhZiB0ZSBzbHVpdGVuLiBLbGlrIG9wIE5lZSBvbSBkZSBxdWl6IHZvb3J0IHRlIHpldHRlbi4iLz4NCgkJPHVpdGV4dCBuYW1lPSJJTkZPUk1BVElPTl9IMjY0X0ZMQVNIUExBWUVSIiB2YWx1ZT0iRGV6ZSB2aWRlbyB3b3JkdCBuaWV0IG9uZGVyc3RldW5kIGRvb3IgZGUgdmVyc2llIHZhbiBGbGFzaCBQbGF5ZXIgZGllIG1vbWVudGVlbCBvcCB1dyBjb21wdXRlciBpcyBnZcOvbnN0YWxsZWVyZC4gS2xpayBpbiBkZSB2aWRlbyBvbSBkZSBuaWV1d3N0ZSBGbGFzaCBQbGF5ZXIgdGUgZG93bmxvYWRlb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WmlqcGFuZWVsIGFhbiBkZWVsbmVtZXJzIHdlZXJnZXZlbiIvPg0KCQk8dWl0ZXh0IG5hbWU9Ik1VVEUiIHZhbHVlPSJEZW1wZW4iLz4NCgkJPHVpdGV4dCBuYW1lPSJET0NXUkFQX1RJVExFIiB2YWx1ZT0iUHJlc2VudGVyLWJlc3RhbmRzYmlqbGFnZSIvPg0KCQk8dWl0ZXh0IG5hbWU9IkRPQ1dSQVBfTVNHIiB2YWx1ZT0iT3BzbGFhbiBpbiBEZXplIGNvbXB1dGVyIi8+DQoJCTx1aXRleHQgbmFtZT0iRE9DV1JBUF9QUk9NUFQiIHZhbHVlPSJLbGlrIG9tIHRlIGRvd25sb2FkZW4iLz4NCgk8L2xhbmd1YWdlPg0KCTxsYW5ndWFnZSBpZD0iY24iPg0KCQk8IS0tIGZvcm1hdCBmb3IgdWlmb250IHZhbHVlIGlzICJmb250LHNpemUsaXNib2xkLGlzaXRhbGljLGlzc2hhZG93ZWQiIC0tPg0KCQk8dWlmb250IG5hbWU9IkZPTlRfUVVJWlpJTkciIHZhbHVlPSLlrovkvZMtMTgwMzAsMTAsZmFsc2UsZmFsc2UsZmFsc2UiLz4NCgkJPHVpZm9udCBuYW1lPSJGT05UX1NDUlVCU1RBVFVTIiB2YWx1ZT0i5a6L5L2TLTE4MDMwLDEwLHRydWUsZmFsc2UsdHJ1ZSIvPg0KCQk8dWlmb250IG5hbWU9IkZPTlRfU0NSVUJUSU1FIiB2YWx1ZT0i5a6L5L2TLTE4MDMwLDEwLGZhbHNlLGZhbHNlLHRydWUiLz4NCgkJPHVpZm9udCBuYW1lPSJGT05UX0VMQVBTRURUSU1FIiB2YWx1ZT0i5a6L5L2TLTE4MDMwLDEwLHRydWUsZmFsc2UsdHJ1ZSIvPg0KCQk8dWlmb250IG5hbWU9IkZPTlRfVVRJTFNNRU5VIiB2YWx1ZT0i5a6L5L2TLTE4MDMwLDEwLHRydWUsZmFsc2UsZmFsc2UiLz4NCgkJPHVpZm9udCBuYW1lPSJGT05UX1RBQlMiIHZhbHVlPSLlrovkvZMtMTgwMzAsMTQsdHJ1ZSxmYWxzZSx0cnVlIi8+DQoJCTx1aWZvbnQgbmFtZT0iRk9OVF9QUkVTRU5UQVRJT05OQU1FIiB2YWx1ZT0i5a6L5L2TLTE4MDMwLDE0LGZhbHNlLGZhbHNlLHRydWUiLz4NCgkJPHVpZm9udCBuYW1lPSJGT05UX1BSRVNFTlRFUk5BTUUiIHZhbHVlPSLlrovkvZMtMTgwMzAsMTQsdHJ1ZSxmYWxzZSx0cnVlIi8+DQoJCTx1aWZvbnQgbmFtZT0iRk9OVF9QUkVTRU5URVJUSVRMRSIgdmFsdWU9IuWui+S9ky0xODAzMCwxMyxmYWxzZSxmYWxzZSx0cnVlIi8+DQoJCTx1aWZvbnQgbmFtZT0iRk9OVF9CSU9CVE4iIHZhbHVlPSLlrovkvZMtMTgwMzAsMTAsZmFsc2UsZmFsc2UsdHJ1ZSIvPg0KCQk8dWlmb250IG5hbWU9IkZPTlRfTk9URVMiIHZhbHVlPSLlrovkvZMtMTgwMzAsMTIsZmFsc2UsZmFsc2UsZmFsc2UiLz4NCgkJPHVpZm9udCBuYW1lPSJGT05UX09VVExJTkUiIHZhbHVlPSLlrovkvZMtMTgwMzAsMTIsZmFsc2UsZmFsc2UsdHJ1ZSIvPg0KCQk8dWlmb250IG5hbWU9IkZPTlRfU0VBUkNIIiB2YWx1ZT0i5a6L5L2TLTE4MDMwLDEyLGZhbHNlLGZhbHNlLHRydWUiLz4NCgkJPHVpZm9udCBuYW1lPSJGT05UX1RIVU1CIiB2YWx1ZT0i5a6L5L2TLTE4MDMwLDEwLGZhbHNlLGZhbHNlLHRydWUiLz4NCgkJPHVpZm9udCBuYW1lPSJGT05UX0JJT1dJTiIgdmFsdWU9IuWui+S9ky0xODAzMCwxMixmYWxzZSxmYWxzZSxmYWxzZSIvPg0KCQk8dWlmb250IG5hbWU9IkZPTlRfTElTVEhFQURJTkciIHZhbHVlPSLlrovkvZMtMTgwMzAsMTAsZmFsc2UsZmFsc2UsZmFsc2UiLz4NCgkJPHVpZm9udCBuYW1lPSJGT05UX1dJTlRJVExFIiB2YWx1ZT0i5a6L5L2TLTE4MDMwLDEwLGZhbHNlLGZhbHNlLHRydWUiLz4NCgkJPHVpZm9udCBuYW1lPSJGT05UX0FUVEFDSE1FTlRTIiB2YWx1ZT0i5a6L5L2TLTE4MDMwLDEyLGZhbHNlLGZhbHNlLHRydWUiLz4NCgkJPCEtLXF1aXogcG9kIGFuZCBtZXNzYWdlIGJveCB0ZXh0IGZvbnRzLS0+DQoJCTx1aWZvbnQgbmFtZT0iRk9OVF9NU0dCT1hfV0lOVElUTEUiIHZhbHVlPSLlrovkvZMtMTgwMzAsMTIsdHJ1ZSxmYWxzZSx0cnVlIi8+DQoJCTx1aWZvbnQgbmFtZT0iRk9OVF9NU0dCT1hfTVNHIiB2YWx1ZT0i5a6L5L2TLTE4MDMwLDEyLGZhbHNlLGZhbHNlLHRydWUiLz4NCgkJPHVpZm9udCBuYW1lPSJGT05UX01TR0JPWF9PUFRJT05TIiB2YWx1ZT0i5a6L5L2TLTE4MDMwLDEwLHRydWUsZmFsc2UsdHJ1ZSIvPg0KCQk8dWlmb250IG5hbWU9IkZPTlRfUVVJWlBPRF9RVUlaX1RJVExFIiB2YWx1ZT0i5a6L5L2TLTE4MDMwLDEyLHRydWUsZmFsc2UsdHJ1ZSIvPg0KCQk8dWlmb250IG5hbWU9IkZPTlRfUVVJWlBPRF9RVUlaX0FUVEVNUFQiIHZhbHVlPSLlrovkvZMtMTgwMzAsMTAsZmFsc2UsZmFsc2UsdHJ1ZSIvPg0KCQk8dWlmb250IG5hbWU9IkZPTlRfUVVJWlBPRF9RVUlaX0FUVEVNUFRfVkFMVUUiIHZhbHVlPSLlrovkvZMtMTgwMzAsMTAsdHJ1ZSxmYWxzZSx0cnVlIi8+DQoJCTx1aWZvbnQgbmFtZT0iRk9OVF9RVUlaUE9EX1FVRVNUSU9OX1NDT1JFIiB2YWx1ZT0i5a6L5L2TLTE4MDMwLDEwLGZhbHNlLGZhbHNlLHRydWUiLz4NCgkJPHVpZm9udCBuYW1lPSJGT05UX1FVSVpQT0RfUVVFU1RJT05fU0NPUkVfVkFMVUUiIHZhbHVlPSLlrovkvZMtMTgwMzAsMTAsdHJ1ZSxmYWxzZSx0cnVlIi8+DQoJCTx1aWZvbnQgbmFtZT0iRk9OVF9RVUlaUE9EX1FVRVNUSU9OX0FUVEVNUFQiIHZhbHVlPSLlrovkvZMtMTgwMzAsMTAsZmFsc2UsZmFsc2UsdHJ1ZSIvPg0KCQk8dWlmb250IG5hbWU9IkZPTlRfUVVJWlBPRF9RVUVTVElPTl9BVFRFTVBUX1ZBTFVFIiB2YWx1ZT0i5a6L5L2TLTE4MDMwLDEwLHRydWUsZmFsc2UsdHJ1ZSIvPg0KCQk8dWlmb250IG5hbWU9IkZPTlRfUVVJWlBPRF9RVUVTVElPTl9UQUciIHZhbHVlPSLlrovkvZMtMTgwMzAsMTIsdHJ1ZSxmYWxzZSx0cnVlIi8+DQoJCTx1aWZvbnQgbmFtZT0iRk9OVF9RVUlaUE9EX1FVSVpfUVVFU1RJT05fQ09VTlQiIHZhbHVlPSLlrovkvZMtMTgwMzAsMTAsZmFsc2UsZmFsc2UsdHJ1ZSIvPg0KCQk8dWlmb250IG5hbWU9IkZPTlRfUVVJWlBPRF9RVUlaX1FVRVNUSU9OX0NPVU5UX1ZBTFVFIiB2YWx1ZT0i5a6L5L2TLTE4MDMwLDEwLHRydWUsZmFsc2UsdHJ1ZSIvPg0KCQk8dWlmb250IG5hbWU9IkZPTlRfUVVJWlBPRF9RVUlaX1FVRVNUSU9OX0FUVEVNUFRFRCIgdmFsdWU9IuWui+S9ky0xODAzMCwxMCxmYWxzZSxmYWxzZSx0cnVlIi8+DQoJCTx1aWZvbnQgbmFtZT0iRk9OVF9RVUlaUE9EX1FVSVpfUVVFU1RJT05fQVRURU1QVEVEX1ZBTFVFIiB2YWx1ZT0i5a6L5L2TLTE4MDMwLDEwLHRydWUsZmFsc2UsdHJ1ZSIvPg0KCQk8dWlmb250IG5hbWU9IkZPTlRfUVVJWlBPRF9RVUlaX1NDT1JFX1RBRyIgdmFsdWU9IuWui+S9ky0xODAzMCwxMix0cnVlLGZhbHNlLHRydWUiLz4NCgkJPHVpZm9udCBuYW1lPSJGT05UX1FVSVpQT0RfUVVJWl9TQ09SRSIgdmFsdWU9IuWui+S9ky0xODAzMCwxMCxmYWxzZSxmYWxzZSx0cnVlIi8+DQoJCTx1aWZvbnQgbmFtZT0iRk9OVF9RVUlaUE9EX1FVSVpfU0NPUkVfVkFMVUUiIHZhbHVlPSLlrovkvZMtMTgwMzAsMTAsdHJ1ZSxmYWxzZSx0cnVlIi8+DQoJCTx1aWZvbnQgbmFtZT0iRk9OVF9RVUlaUE9EX1FVSVpfTUFYU0NPUkUiIHZhbHVlPSLlrovkvZMtMTgwMzAsMTAsZmFsc2UsZmFsc2UsdHJ1ZSIvPg0KCQk8dWlmb250IG5hbWU9IkZPTlRfUVVJWlBPRF9RVUlaX01BWFNDT1JFX1ZBTFVFIiB2YWx1ZT0i5a6L5L2TLTE4MDMwLDEwLHRydWUsZmFsc2UsdHJ1ZSIvPg0KCQk8dWlmb250IG5hbWU9IkZPTlRfUVVJWlBPRF9RVUlaX1BBU1NTQ09SRSIgdmFsdWU9IuWui+S9ky0xODAzMCwxMCxmYWxzZSxmYWxzZSx0cnVlIi8+DQoJCTx1aWZvbnQgbmFtZT0iRk9OVF9RVUlaUE9EX1FVSVpfUEFTU1NDT1JFX1ZBTFVFIiB2YWx1ZT0i5a6L5L2TLTE4MDMwLDEwLHRydWUsZmFsc2UsdHJ1ZSIvPg0KCQk8IS0tIHVpdGV4dCAtLT4NCgkJPCEtLSBzdWJzdGl0dXRpb246ICVuID09IHNsaWRlIG51bWJlciAtLT4NCgkJPHVpdGV4dCBuYW1lPSJVTk5BTUVEU0xJREVUSVRMRSIgdmFsdWU9IuW5u+eBr+eJhyAlbiIvPg0KCQk8IS0tIHN1YnN0aXR1dGlvbjogJW4gPT0gc2xpZGUgbnVtYmVyIC0tPg0KCQk8IS0tIHN1YnN0aXR1dGlvbjogJXQgPT0gdG90YWwgc2xpZGUgY291bnQgLS0+DQoJCTx1aXRleHQgbmFtZT0iU0NSVUJCQVJTVEFUVVNfU0xJREVJTkZPIiB2YWx1ZT0i5bm754Gv54mHICVuIC8gJXQgfCAiLz4NCgkJPHVpdGV4dCBuYW1lPSJTQ1JVQkJBUlNUQVRVU19TVE9QUEVEIiB2YWx1ZT0i5bey5YGc5q2iIi8+DQoJCTx1aXRleHQgbmFtZT0iU0NSVUJCQVJTVEFUVVNfUExBWUlORyIgdmFsdWU9Iuato+WcqOaSreaUviIvPg0KCQk8dWl0ZXh0IG5hbWU9IlNDUlVCQkFSU1RBVFVTX05PQVVESU8iIHZhbHVlPSLml6Dpn7PpopEiLz4NCgkJPHVpdGV4dCBuYW1lPSJTQ1JVQkJBUlNUQVRVU19WSURQTEFZSU5HIiB2YWx1ZT0i6KeG6aKR5pKt5pS+Ii8+DQoJCTx1aXRleHQgbmFtZT0iU0NSVUJCQVJTVEFUVVNfTE9BRElORyIgdmFsdWU9Iuato+WcqOi9veWFpSIvPg0KCQk8dWl0ZXh0IG5hbWU9IlNDUlVCQkFSU1RBVFVTX0JVRkZFUklORyIgdmFsdWU9Iuato+WcqOi/m+ihjOe8k+WGsuWkhOeQhiIvPg0KCQk8dWl0ZXh0IG5hbWU9IlNDUlVCQkFSU1RBVFVTX1FVRVNUSU9OIiB2YWx1ZT0i5Zue562U6Zeu6aKYIi8+DQoJCTx1aXRleHQgbmFtZT0iU0NSVUJCQVJTVEFUVVNfUkVWSUVXUVVJWiIgdmFsdWU9Iuato+WcqOWuoemYhea1i+mqjCIvPg0KCQk8IS0tIHN1YnN0aXR1dGlvbjogJW0gPT0gbWludXRlcyByZW1haW5pbmcgLS0+DQoJCTwhLS0gc3Vic3RpdHV0aW9uOiAlcyA9PSBzZWNvbmRzIHJlbWFpbmluZyAtLT4NCgkJPHVpdGV4dCBuYW1lPSJFTEFQU0VEIiB2YWx1ZT0i5Ymp5L2ZICVtIOWIhumSnyAlcyDnp5IiLz4NCgkJPHVpdGV4dCBuYW1lPSJOT1RGT1VORCIgdmFsdWU9IuacquaJvuWIsOS7u+S9leWGheWuuSIvPg0KCQk8dWl0ZXh0IG5hbWU9IkFUVEFDSE1FTlRTIiB2YWx1ZT0i6ZmE5Lu2Ii8+DQoJCTwhLS0gc3Vic3RpdHV0aW9uOiAlcCA9PSBjdXJyZW50IHNwZWFrZXIncyB0aXRsZSAtLT4NCgkJPHVpdGV4dCBuYW1lPSJCSU9XSU5fVElUTEUiIHZhbHVlPSLkuKrkurrnroDku4s6ICVwIi8+DQoJCTx1aXRleHQgbmFtZT0iQklPQlROX1RJVExFIiB2YWx1ZT0i5Liq5Lq6566A5LuLIi8+DQoJCTx1aXRleHQgbmFtZT0iRElWSURFUkJUTl9USVRMRSIgdmFsdWU9InwiLz4NCgkJPHVpdGV4dCBuYW1lPSJDT05UQUNUQlROX1RJVExFIiB2YWx1ZT0i6IGU57O75pa55byPIi8+DQoJCTx1aXRleHQgbmFtZT0iVEFCX1FVSVoiIHZhbHVlPSLmtYvpqowiLz4NCgkJPHVpdGV4dCBuYW1lPSJUQUJfT1VUTElORSIgdmFsdWU9IuWkp+e6siIvPg0KCQk8dWl0ZXh0IG5hbWU9IlRBQl9USFVNQiIgdmFsdWU9Iue8qeeVpeWbviIvPg0KCQk8dWl0ZXh0IG5hbWU9IlRBQl9OT1RFUyIgdmFsdWU9IuWkh+azqCIvPg0KCQk8dWl0ZXh0IG5hbWU9IlRBQl9TRUFSQ0giIHZhbHVlPSLmkJzntKIiLz4NCgkJPHVpdGV4dCBuYW1lPSJTTElERV9IRUFESU5HIiB2YWx1ZT0i5bm754Gv54mH5qCH6aKYIi8+DQoJCTx1aXRleHQgbmFtZT0iRFVSQVRJT05fSEVBRElORyIgdmFsdWU9IuaMgee7reaXtumXtCIvPg0KCQk8dWl0ZXh0IG5hbWU9IlNFQVJDSF9IRUFESU5HIiB2YWx1ZT0i5pCc57Si5paH5pysOiIvPg0KCQk8dWl0ZXh0IG5hbWU9IlRIVU1CX0hFQURJTkciIHZhbHVlPSLlubvnga/niYciLz4NCgkJPHVpdGV4dCBuYW1lPSJUSFVNQl9JTkZPIiB2YWx1ZT0i5bm754Gv54mH5qCH6aKYL+aMgee7reaXtumXtCIvPg0KCQk8dWl0ZXh0IG5hbWU9IkFUVEFDSE5BTUVfSEVBRElORyIgdmFsdWU9IuaWh+S7tuWQjSIvPg0KCQk8dWl0ZXh0IG5hbWU9IkFUVEFDSFNJWkVfSEVBRElORyIgdmFsdWU9IuWkp+WwjyIvPg0KCQk8dWl0ZXh0IG5hbWU9IlNMSURFX05PVEVTIiB2YWx1ZT0i5bm754Gv54mH5aSH5rOoIi8+DQoJCTwhLS1xdWl6IHBvZCBhbmQgbWVzc2FnZSBib3ggdGV4dHMtLT4NCgkJPHVpdGV4dCBuYW1lPSJRVUlaUE9EX1FVSVpfQVRURU1QVCIgdmFsdWU9Iua1i+mqjOWwneivleasoeaVsDoiLz4NCgkJPHVpdGV4dCBuYW1lPSJRVUlaUE9EX1FVSVpfQVRURU1QVF9WQUxVRSIgdmFsdWU9IuesrCAlbiDmrKHvvIzlhbEgJXQg5qyhIi8+DQoJCTx1aXRleHQgbmFtZT0iUVVJWlBPRF9RVUlaX1NDT1JFIiB2YWx1ZT0i5b6X5YiGOiIvPg0KCQk8dWl0ZXh0IG5hbWU9IlFVSVpQT0RfUVVJWl9QQVNTU0NPUkUiIHZhbHVlPSLlj4rmoLzliIbmlbA6Ii8+DQoJCTx1aXRleHQgbmFtZT0iUVVJWlBPRF9RVUlaX01BWFNDT1JFIiB2YWx1ZT0i5pyA6auY5YiG5pWwOiIvPg0KCQk8dWl0ZXh0IG5hbWU9IlFVSVpQT0RfUVVFU0FUTVBUX1NUUiIgdmFsdWU9IuWwneivleasoeaVsDog56ysICVuIOasoe+8jOWFsSAldCDmrKEiLz4NCgkJPHVpdGV4dCBuYW1lPSJRVUlaUE9EX1FVRVNUWVBFX1NUUiIgdmFsdWU9Iuexu+WeizogJXMiLz4NCgkJPHVpdGV4dCBuYW1lPSJRVUlaUE9EX1FVRVNUWVBFX0dSRCIgdmFsdWU9IuivhOe6pyIvPg0KCQk8dWl0ZXh0IG5hbWU9IlFVSVpQT0RfUVVFU1RZUEVfU1ZZIiB2YWx1ZT0i6LCD5p+lIi8+DQoJCTx1aXRleHQgbmFtZT0iUVVJWlBPRF9RVUlaQVRNUFRfSU5GIiB2YWx1ZT0i5peg6ZmQIi8+DQoJCTx1aXRleHQgbmFtZT0iUVVJWlBPRF9RVUVTQVRNUFRfSU5GIiB2YWx1ZT0i5peg6ZmQIi8+DQoJCTx1aXRleHQgbmFtZT0iV0FSTklOR01TR19ZRVNTVFJJTkciIHZhbHVlPSLmmK8iLz4NCgkJPHVpdGV4dCBuYW1lPSJXQVJOSU5HTVNHX05PU1RSSU5HIiB2YWx1ZT0i5ZCmIi8+DQoJCTx1aXRleHQgbmFtZT0iV0FSTklOR01TR19USVRMRVNUUklORyIgdmFsdWU9Iua1i+mqjOWvvOiIquitpuWRiiIvPg0KCQk8dWl0ZXh0IG5hbWU9IldBUk5JTkdNU0dfTVNHU1RSSU5HIiB2YWx1ZT0i5q2k5rWL6aqM5Lit5pyJ5pyq5bCd6K+V5L2c562U55qE6Zeu6aKY44CCJiN4QTsmI3hBO+WNleWHu+KAnOaYr+KAnemAgOWHuuatpOa1i+mqjOOAguWNleWHu+KAnOWQpuKAnee7p+e7rea1i+mqjOOAgiIvPg0KCQk8dWl0ZXh0IG5hbWU9IklORk9STUFUSU9OX0gyNjRfRkxBU0hQTEFZRVIiIHZhbHVlPSLlvZPliY3lronoo4XlnKjmgqjnmoTorqHnrpfmnLrkuIrnmoQgRmxhc2ggUGxheWVyIOeJiOacrOS4jeaUr+aMgeivpeinhumikeOAguWNleWHu+inhumikeWMuuWfn+S4i+i9veacgOaWsOeJiOacrOeahCBGbGFzaCBQbGF5ZXLjgII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5ZCR5Y+C5Yqg6ICF5pi+56S65o+Q6KaB5qCPIi8+DQoJCTx1aXRleHQgbmFtZT0iTVVURSIgdmFsdWU9IumdmemfsyIvPg0KCQk8dWl0ZXh0IG5hbWU9IkRPQ1dSQVBfVElUTEUiIHZhbHVlPSJQcmVzZW50ZXIg5paH5Lu26ZmE5Lu2Ii8+DQoJCTx1aXRleHQgbmFtZT0iRE9DV1JBUF9NU0ciIHZhbHVlPSLkv53lrZjliLDmiJHnmoTorqHnrpfmnLoiLz4NCgkJPHVpdGV4dCBuYW1lPSJET0NXUkFQX1BST01QVCIgdmFsdWU9IuWNleWHu+S7peS4i+i9vSIvPg0KCTwvbGFuZ3VhZ2U+DQo8L2NvbmZpZ3VyYXRpb24+DQo="/>
  <p:tag name="MMPROD_UIDATA" val="&lt;database version=&quot;7.0&quot;&gt;&lt;object type=&quot;1&quot; unique_id=&quot;10001&quot;&gt;&lt;property id=&quot;20141&quot; value=&quot;Truyen gau con bi dau rang2&quot;/&gt;&lt;property id=&quot;20148&quot; value=&quot;5&quot;/&gt;&lt;property id=&quot;20184&quot; value=&quot;7&quot;/&gt;&lt;property id=&quot;20224&quot; value=&quot;C:\Documents and Settings\User\Desktop&quot;/&gt;&lt;property id=&quot;20250&quot; value=&quot;0&quot;/&gt;&lt;property id=&quot;20251&quot; value=&quot;0&quot;/&gt;&lt;property id=&quot;20259&quot; value=&quot;0&quot;/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&quot;/&gt;&lt;property id=&quot;20307&quot; value=&quot;290&quot;/&gt;&lt;property id=&quot;20309&quot; value=&quot;-1&quot;/&gt;&lt;/object&gt;&lt;object type=&quot;3&quot; unique_id=&quot;10005&quot;&gt;&lt;property id=&quot;20148&quot; value=&quot;5&quot;/&gt;&lt;property id=&quot;20300&quot; value=&quot;Slide 2&quot;/&gt;&lt;property id=&quot;20307&quot; value=&quot;270&quot;/&gt;&lt;property id=&quot;20309&quot; value=&quot;-1&quot;/&gt;&lt;/object&gt;&lt;object type=&quot;3&quot; unique_id=&quot;10006&quot;&gt;&lt;property id=&quot;20148&quot; value=&quot;5&quot;/&gt;&lt;property id=&quot;20300&quot; value=&quot;Slide 3&quot;/&gt;&lt;property id=&quot;20307&quot; value=&quot;283&quot;/&gt;&lt;property id=&quot;20309&quot; value=&quot;-1&quot;/&gt;&lt;/object&gt;&lt;object type=&quot;3&quot; unique_id=&quot;10007&quot;&gt;&lt;property id=&quot;20148&quot; value=&quot;5&quot;/&gt;&lt;property id=&quot;20300&quot; value=&quot;Slide 4&quot;/&gt;&lt;property id=&quot;20307&quot; value=&quot;256&quot;/&gt;&lt;property id=&quot;20309&quot; value=&quot;-1&quot;/&gt;&lt;/object&gt;&lt;object type=&quot;3&quot; unique_id=&quot;10008&quot;&gt;&lt;property id=&quot;20148&quot; value=&quot;5&quot;/&gt;&lt;property id=&quot;20300&quot; value=&quot;Slide 5&quot;/&gt;&lt;property id=&quot;20307&quot; value=&quot;284&quot;/&gt;&lt;property id=&quot;20309&quot; value=&quot;-1&quot;/&gt;&lt;/object&gt;&lt;object type=&quot;3&quot; unique_id=&quot;10009&quot;&gt;&lt;property id=&quot;20148&quot; value=&quot;5&quot;/&gt;&lt;property id=&quot;20300&quot; value=&quot;Slide 6&quot;/&gt;&lt;property id=&quot;20307&quot; value=&quot;281&quot;/&gt;&lt;property id=&quot;20309&quot; value=&quot;-1&quot;/&gt;&lt;/object&gt;&lt;object type=&quot;3&quot; unique_id=&quot;10010&quot;&gt;&lt;property id=&quot;20148&quot; value=&quot;5&quot;/&gt;&lt;property id=&quot;20300&quot; value=&quot;Slide 7&quot;/&gt;&lt;property id=&quot;20307&quot; value=&quot;257&quot;/&gt;&lt;property id=&quot;20309&quot; value=&quot;-1&quot;/&gt;&lt;/object&gt;&lt;object type=&quot;3&quot; unique_id=&quot;10011&quot;&gt;&lt;property id=&quot;20148&quot; value=&quot;5&quot;/&gt;&lt;property id=&quot;20300&quot; value=&quot;Slide 8&quot;/&gt;&lt;property id=&quot;20307&quot; value=&quot;282&quot;/&gt;&lt;property id=&quot;20309&quot; value=&quot;-1&quot;/&gt;&lt;/object&gt;&lt;object type=&quot;3&quot; unique_id=&quot;10012&quot;&gt;&lt;property id=&quot;20148&quot; value=&quot;5&quot;/&gt;&lt;property id=&quot;20300&quot; value=&quot;Slide 9&quot;/&gt;&lt;property id=&quot;20307&quot; value=&quot;259&quot;/&gt;&lt;property id=&quot;20309&quot; value=&quot;-1&quot;/&gt;&lt;/object&gt;&lt;object type=&quot;3&quot; unique_id=&quot;10013&quot;&gt;&lt;property id=&quot;20148&quot; value=&quot;5&quot;/&gt;&lt;property id=&quot;20300&quot; value=&quot;Slide 10&quot;/&gt;&lt;property id=&quot;20307&quot; value=&quot;285&quot;/&gt;&lt;property id=&quot;20309&quot; value=&quot;-1&quot;/&gt;&lt;/object&gt;&lt;object type=&quot;3&quot; unique_id=&quot;10014&quot;&gt;&lt;property id=&quot;20148&quot; value=&quot;5&quot;/&gt;&lt;property id=&quot;20300&quot; value=&quot;Slide 11&quot;/&gt;&lt;property id=&quot;20307&quot; value=&quot;286&quot;/&gt;&lt;property id=&quot;20309&quot; value=&quot;-1&quot;/&gt;&lt;/object&gt;&lt;object type=&quot;3&quot; unique_id=&quot;10015&quot;&gt;&lt;property id=&quot;20148&quot; value=&quot;5&quot;/&gt;&lt;property id=&quot;20300&quot; value=&quot;Slide 12&quot;/&gt;&lt;property id=&quot;20307&quot; value=&quot;262&quot;/&gt;&lt;property id=&quot;20309&quot; value=&quot;-1&quot;/&gt;&lt;/object&gt;&lt;object type=&quot;3&quot; unique_id=&quot;10016&quot;&gt;&lt;property id=&quot;20148&quot; value=&quot;5&quot;/&gt;&lt;property id=&quot;20300&quot; value=&quot;Slide 13&quot;/&gt;&lt;property id=&quot;20307&quot; value=&quot;287&quot;/&gt;&lt;property id=&quot;20309&quot; value=&quot;-1&quot;/&gt;&lt;/object&gt;&lt;object type=&quot;3&quot; unique_id=&quot;10017&quot;&gt;&lt;property id=&quot;20148&quot; value=&quot;5&quot;/&gt;&lt;property id=&quot;20300&quot; value=&quot;Slide 14&quot;/&gt;&lt;property id=&quot;20307&quot; value=&quot;264&quot;/&gt;&lt;property id=&quot;20309&quot; value=&quot;-1&quot;/&gt;&lt;/object&gt;&lt;object type=&quot;3&quot; unique_id=&quot;10018&quot;&gt;&lt;property id=&quot;20148&quot; value=&quot;5&quot;/&gt;&lt;property id=&quot;20300&quot; value=&quot;Slide 15&quot;/&gt;&lt;property id=&quot;20307&quot; value=&quot;265&quot;/&gt;&lt;property id=&quot;20309&quot; value=&quot;-1&quot;/&gt;&lt;/object&gt;&lt;object type=&quot;3&quot; unique_id=&quot;10019&quot;&gt;&lt;property id=&quot;20148&quot; value=&quot;5&quot;/&gt;&lt;property id=&quot;20300&quot; value=&quot;Slide 16&quot;/&gt;&lt;property id=&quot;20307&quot; value=&quot;278&quot;/&gt;&lt;property id=&quot;20309&quot; value=&quot;-1&quot;/&gt;&lt;/object&gt;&lt;object type=&quot;3&quot; unique_id=&quot;10020&quot;&gt;&lt;property id=&quot;20148&quot; value=&quot;5&quot;/&gt;&lt;property id=&quot;20300&quot; value=&quot;Slide 17&quot;/&gt;&lt;property id=&quot;20307&quot; value=&quot;288&quot;/&gt;&lt;property id=&quot;20309&quot; value=&quot;-1&quot;/&gt;&lt;/object&gt;&lt;object type=&quot;3&quot; unique_id=&quot;10021&quot;&gt;&lt;property id=&quot;20148&quot; value=&quot;5&quot;/&gt;&lt;property id=&quot;20300&quot; value=&quot;Slide 18&quot;/&gt;&lt;property id=&quot;20307&quot; value=&quot;289&quot;/&gt;&lt;property id=&quot;20309&quot; value=&quot;-1&quot;/&gt;&lt;/object&gt;&lt;object type=&quot;3&quot; unique_id=&quot;10022&quot;&gt;&lt;property id=&quot;20148&quot; value=&quot;5&quot;/&gt;&lt;property id=&quot;20300&quot; value=&quot;Slide 19&quot;/&gt;&lt;property id=&quot;20307&quot; value=&quot;279&quot;/&gt;&lt;property id=&quot;20309&quot; value=&quot;-1&quot;/&gt;&lt;/object&gt;&lt;object type=&quot;3&quot; unique_id=&quot;10023&quot;&gt;&lt;property id=&quot;20148&quot; value=&quot;5&quot;/&gt;&lt;property id=&quot;20300&quot; value=&quot;Slide 20&quot;/&gt;&lt;property id=&quot;20307&quot; value=&quot;280&quot;/&gt;&lt;property id=&quot;20309&quot; value=&quot;-1&quot;/&gt;&lt;/object&gt;&lt;object type=&quot;3&quot; unique_id=&quot;10024&quot;&gt;&lt;property id=&quot;20148&quot; value=&quot;5&quot;/&gt;&lt;property id=&quot;20300&quot; value=&quot;Slide 21&quot;/&gt;&lt;property id=&quot;20307&quot; value=&quot;274&quot;/&gt;&lt;property id=&quot;20309&quot; value=&quot;-1&quot;/&gt;&lt;/object&gt;&lt;object type=&quot;3&quot; unique_id=&quot;10025&quot;&gt;&lt;property id=&quot;20148&quot; value=&quot;5&quot;/&gt;&lt;property id=&quot;20300&quot; value=&quot;Slide 22&quot;/&gt;&lt;property id=&quot;20307&quot; value=&quot;291&quot;/&gt;&lt;property id=&quot;20309&quot; value=&quot;-1&quot;/&gt;&lt;/object&gt;&lt;/object&gt;&lt;object type=&quot;10&quot; unique_id=&quot;10026&quot;&gt;&lt;object type=&quot;11&quot; unique_id=&quot;10027&quot;&gt;&lt;/object&gt;&lt;/object&gt;&lt;object type=&quot;4&quot; unique_id=&quot;10028&quot;&gt;&lt;/object&gt;&lt;/object&gt;&lt;/database&gt;"/>
  <p:tag name="SECTOMILLISECCONVERTED" val="1"/>
  <p:tag name="ISPRING_RESOURCE_PATHS_HASH_PRESENTER" val="9d5154ce5e165575bedc2f393681483b02d9ff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F4AB19F0-576C-4FA1-A54C-F16823952FCC}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7C2A2FA4-F9E7-4891-A8C6-82064B16EFCE}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5294EE6F-E97F-4E54-8F1A-9E6B54029E31}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3301B941-852B-4EC5-8809-FD4AC751C504}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C04F136C-3284-4976-BA79-28D2157ADB93}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78E9145B-8EE7-4FE3-9C2E-ED6C2176DFC5}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4755DF0D-31F0-4656-AFBA-96D2F8DFDE3E}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D2F931E8-B69C-46C6-9375-C32E7D8EA620}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4F12A19B-40F1-4C22-A6DD-0D9A8FA69165}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1C2EDD6B-EE48-488F-B09C-04C0C0EA54F8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0C54553A-C725-46AA-BD1B-3AA7B56B32CB}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A1DDCE6C-D227-4867-A81C-A218D4378DAE}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7A6A544E-81C1-4A69-B3F2-C407D9B06A88}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E0BCB13D-B2C0-4BF7-907E-1CCA5535BCAB}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25CA6A6B-CB21-48D0-BF1D-89B1FDDE2612}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D7EA4517-DCA1-49E3-9ED3-61CEB4D047C5}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D12830C8-CBEA-4609-9040-42B4A1DD550A}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40345A17-5FB6-416B-92FC-1525324F30E9}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7B411D9E-5EC3-49A1-BDDF-89064E9D9E6A}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7FB06438-9515-451F-8A90-A2CB611C929C}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64072FF8-490F-42FB-B7BA-C5782644B117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7DF3DA50-B677-481C-9054-9DADA8E10789}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A386E878-5FA9-459D-BB1B-77728403880A}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1FA05464-11A6-4878-87F3-561716B264A5}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8D165BA1-6DAC-4804-AB70-19B1B4843143}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03D889F1-FFFC-4E12-9D6F-4E9D59B16405}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B5597B9C-2EC5-4827-A8E5-2486F67C37A8}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2305BC31-095D-4F7E-AC99-A21736227FC9}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40B1CA66-CD7B-4B85-8178-6CA9F4D8D83A}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40B1CA66-CD7B-4B85-8178-6CA9F4D8D83A}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15B71411-CA47-4E15-8598-79FFCD7AAFF4}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C4EC88F1-4016-4D66-918A-B716E13FEBDF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5A900A7D-D91D-4855-929A-AF735399BA34}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7101E675-EE68-4C1F-82A3-7DF62BA0A866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4F6C9224-C524-4B86-9F34-3036298E1D88}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D660B04C-60DC-4C8E-B3BF-BDB4C69D271F}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2305BC31-095D-4F7E-AC99-A21736227FC9}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1836EAD2-7098-48B2-95E6-DEC424E73871}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1CAAFBB7-BDE0-451F-830D-C1E05A706A29}"/>
</p:tagLst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891</TotalTime>
  <Words>156</Words>
  <Application>Microsoft Office PowerPoint</Application>
  <PresentationFormat>On-screen Show (4:3)</PresentationFormat>
  <Paragraphs>19</Paragraphs>
  <Slides>21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8" baseType="lpstr">
      <vt:lpstr>.VnTime</vt:lpstr>
      <vt:lpstr>.VnTimeH</vt:lpstr>
      <vt:lpstr>Arial</vt:lpstr>
      <vt:lpstr>Times New Roman</vt:lpstr>
      <vt:lpstr>Trebuchet MS</vt:lpstr>
      <vt:lpstr>Wingdings 3</vt:lpstr>
      <vt:lpstr>Facet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Đàm thoại với trẻ: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House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Gi¸o ¸n  lµm quen v¨n häc  §Ò tµi TruyÖn: Hai anh em</dc:title>
  <dc:creator>Pham Thanh Son</dc:creator>
  <cp:lastModifiedBy>Vu Minh Giang</cp:lastModifiedBy>
  <cp:revision>106</cp:revision>
  <dcterms:created xsi:type="dcterms:W3CDTF">2005-06-21T21:02:06Z</dcterms:created>
  <dcterms:modified xsi:type="dcterms:W3CDTF">2025-04-13T14:22:34Z</dcterms:modified>
</cp:coreProperties>
</file>