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61" r:id="rId4"/>
    <p:sldId id="275" r:id="rId5"/>
    <p:sldId id="267" r:id="rId6"/>
    <p:sldId id="274" r:id="rId7"/>
    <p:sldId id="278" r:id="rId8"/>
    <p:sldId id="280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8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4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7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1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0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8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73A4F-E0B2-45CE-B20B-7AF22E9B4F1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7630B-4BA2-40A8-A860-46B924D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11.png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hình ảnh\8998fca5a7801f2b9dfdfcb86d7c4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5779" y="70346"/>
            <a:ext cx="59650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4" name="TextBox 3"/>
          <p:cNvSpPr txBox="1"/>
          <p:nvPr/>
        </p:nvSpPr>
        <p:spPr>
          <a:xfrm rot="1780783">
            <a:off x="3754581" y="3047655"/>
            <a:ext cx="8001000" cy="3581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48937"/>
              </a:avLst>
            </a:prstTxWarp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endParaRPr lang="en-US" sz="9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405" y="2391836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</p:txBody>
      </p:sp>
      <p:pic>
        <p:nvPicPr>
          <p:cNvPr id="8" name="Lk Những Bản Nhạc Không Lời Vui Nhộn Dành Cho Bé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141" y="6370638"/>
            <a:ext cx="487363" cy="487363"/>
          </a:xfrm>
          <a:prstGeom prst="rect">
            <a:avLst/>
          </a:prstGeom>
        </p:spPr>
      </p:pic>
      <p:pic>
        <p:nvPicPr>
          <p:cNvPr id="1027" name="Picture 3" descr="C:\Users\Admin\Desktop\bunch-of-balloons-transparent-clip-art-png-image-5a1d6862cfb907.2369604515118767068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205">
            <a:off x="10096501" y="8507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bunch-of-balloons-transparent-clip-art-png-image-5a1d6862cfb907.23696045151187670685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890">
            <a:off x="-209551" y="374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5EBE2-A7F4-47D9-9D76-4E9FDA63045C}"/>
              </a:ext>
            </a:extLst>
          </p:cNvPr>
          <p:cNvSpPr txBox="1"/>
          <p:nvPr/>
        </p:nvSpPr>
        <p:spPr>
          <a:xfrm>
            <a:off x="2303504" y="3135810"/>
            <a:ext cx="8290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MGN 4-5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Vũ Thị Hồng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02C7-9A9F-4867-974A-FF4CE49E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úc Hát Đôi Bàn Tay - Bài Hát Ý Nghĩa Cho Bé Mùa Dịch 2020">
            <a:hlinkClick r:id="" action="ppaction://media"/>
            <a:extLst>
              <a:ext uri="{FF2B5EF4-FFF2-40B4-BE49-F238E27FC236}">
                <a16:creationId xmlns:a16="http://schemas.microsoft.com/office/drawing/2014/main" id="{55975E23-1C53-409B-86D8-5357748578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7654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Background trẻ em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5713" y="2281536"/>
            <a:ext cx="588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98063" y="1417428"/>
            <a:ext cx="8763000" cy="1728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ix_2m16s (audio-joiner.com)">
            <a:hlinkClick r:id="" action="ppaction://media"/>
            <a:extLst>
              <a:ext uri="{FF2B5EF4-FFF2-40B4-BE49-F238E27FC236}">
                <a16:creationId xmlns:a16="http://schemas.microsoft.com/office/drawing/2014/main" id="{76FE3495-1409-45A1-86F8-8D64FDF9E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3484" y="3223969"/>
            <a:ext cx="976775" cy="9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1907_hinh-nen-mam-non-cho-powerpoin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22098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nhận biết Tay phải – Tay trái</a:t>
            </a:r>
            <a:endParaRPr lang="en-US" sz="4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3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hình ảnh\af5ee9e65f037f5816e392e162916a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C0F0EA-A13E-4A2A-9641-D8C3DAB71E8D}"/>
              </a:ext>
            </a:extLst>
          </p:cNvPr>
          <p:cNvSpPr/>
          <p:nvPr/>
        </p:nvSpPr>
        <p:spPr>
          <a:xfrm>
            <a:off x="1885825" y="2012443"/>
            <a:ext cx="9767417" cy="873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trẻ xác định phía phải, phía trái</a:t>
            </a:r>
            <a:endParaRPr lang="en-US" sz="480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applause.wav"/>
          </p:stSnd>
        </p:sndAc>
      </p:transition>
    </mc:Choice>
    <mc:Fallback xmlns="">
      <p:transition spd="slow">
        <p:circle/>
        <p:sndAc>
          <p:stSnd>
            <p:snd r:embed="rId4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1907_nen-powerpoint-mam-non-dep3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132157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 sức</a:t>
            </a:r>
          </a:p>
        </p:txBody>
      </p:sp>
      <p:pic>
        <p:nvPicPr>
          <p:cNvPr id="6" name="nha_cua_toi_beat_-_nhac_beat_bai_nha_cua_toi_296201710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43201" y="6248401"/>
            <a:ext cx="487363" cy="487363"/>
          </a:xfrm>
          <a:prstGeom prst="rect">
            <a:avLst/>
          </a:prstGeom>
        </p:spPr>
      </p:pic>
      <p:pic>
        <p:nvPicPr>
          <p:cNvPr id="7" name="tc1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3138" y="6248401"/>
            <a:ext cx="487363" cy="487363"/>
          </a:xfrm>
          <a:prstGeom prst="rect">
            <a:avLst/>
          </a:prstGeom>
        </p:spPr>
      </p:pic>
      <p:pic>
        <p:nvPicPr>
          <p:cNvPr id="8" name="TC2 (moden tacking)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1" y="6248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1907_hinh-nen-mam-non-cho-powerpoin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22098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Nào chúng ta cùng nhảy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B3CD-3BBE-463E-AC92-1BE00065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ười tôi yêu tôi thương Lyric - Khóa hè chùa Thiền Tôn Phật Quang 2018">
            <a:hlinkClick r:id="" action="ppaction://media"/>
            <a:extLst>
              <a:ext uri="{FF2B5EF4-FFF2-40B4-BE49-F238E27FC236}">
                <a16:creationId xmlns:a16="http://schemas.microsoft.com/office/drawing/2014/main" id="{A3738DFE-1657-4216-8338-62FB73E3AC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35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hình ảnh\Rn78UY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6122" y="2223582"/>
            <a:ext cx="8686800" cy="14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 CHÚC CÁC CÔ LUÔN MẠNH KHOẺ - HẠNH PHÚC</a:t>
            </a: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CHÚC CÁC BÉ LUÔN CHĂM NGOAN - HỌC GIỎI.</a:t>
            </a:r>
          </a:p>
        </p:txBody>
      </p:sp>
    </p:spTree>
    <p:extLst>
      <p:ext uri="{BB962C8B-B14F-4D97-AF65-F5344CB8AC3E}">
        <p14:creationId xmlns:p14="http://schemas.microsoft.com/office/powerpoint/2010/main" val="35958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111</Words>
  <Application>Microsoft Office PowerPoint</Application>
  <PresentationFormat>Widescreen</PresentationFormat>
  <Paragraphs>16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Minh Giang</cp:lastModifiedBy>
  <cp:revision>8</cp:revision>
  <dcterms:created xsi:type="dcterms:W3CDTF">2023-10-24T00:29:45Z</dcterms:created>
  <dcterms:modified xsi:type="dcterms:W3CDTF">2025-04-13T15:19:52Z</dcterms:modified>
</cp:coreProperties>
</file>