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9" r:id="rId3"/>
    <p:sldId id="261" r:id="rId4"/>
    <p:sldId id="263" r:id="rId5"/>
    <p:sldId id="298" r:id="rId6"/>
    <p:sldId id="299" r:id="rId7"/>
    <p:sldId id="300" r:id="rId8"/>
    <p:sldId id="301" r:id="rId9"/>
    <p:sldId id="269" r:id="rId10"/>
    <p:sldId id="302" r:id="rId11"/>
    <p:sldId id="296" r:id="rId12"/>
    <p:sldId id="305" r:id="rId13"/>
    <p:sldId id="303" r:id="rId14"/>
    <p:sldId id="306" r:id="rId15"/>
    <p:sldId id="286" r:id="rId16"/>
    <p:sldId id="308" r:id="rId17"/>
    <p:sldId id="282" r:id="rId18"/>
    <p:sldId id="28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5" autoAdjust="0"/>
    <p:restoredTop sz="94000" autoAdjust="0"/>
  </p:normalViewPr>
  <p:slideViewPr>
    <p:cSldViewPr>
      <p:cViewPr varScale="1">
        <p:scale>
          <a:sx n="60" d="100"/>
          <a:sy n="60" d="100"/>
        </p:scale>
        <p:origin x="14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3DF3-A1E2-441A-9C11-4B62C23775D2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7EF9-E129-4E25-87ED-5388790B9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9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93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7EF9-E129-4E25-87ED-5388790B93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9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88B1C-01EE-41C9-BCE0-3E111E4E600A}" type="datetimeFigureOut">
              <a:rPr lang="en-US" smtClean="0"/>
              <a:pPr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2011-4C8B-4345-93F0-0707050F3C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f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f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7"/>
          <p:cNvSpPr txBox="1">
            <a:spLocks noChangeArrowheads="1"/>
          </p:cNvSpPr>
          <p:nvPr/>
        </p:nvSpPr>
        <p:spPr bwMode="auto">
          <a:xfrm>
            <a:off x="990600" y="800884"/>
            <a:ext cx="72961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Inflate">
              <a:avLst/>
            </a:prstTxWarp>
            <a:spAutoFit/>
          </a:bodyPr>
          <a:lstStyle/>
          <a:p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292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286750" y="4359275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148513" y="5176837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3" descr="861991ptj0g7jwjc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809624" y="-893556"/>
            <a:ext cx="8572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04800" y="1997839"/>
            <a:ext cx="883920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KPKH: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6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</a:t>
            </a:r>
            <a:r>
              <a:rPr lang="en-US" sz="3600" dirty="0" err="1">
                <a:ln w="0"/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en-US" sz="3600" dirty="0">
              <a:ln w="0"/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92128">
            <a:off x="85613" y="2778315"/>
            <a:ext cx="2305270" cy="1882049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83518">
            <a:off x="6884358" y="2881554"/>
            <a:ext cx="1927107" cy="1254770"/>
          </a:xfrm>
          <a:prstGeom prst="ellipse">
            <a:avLst/>
          </a:prstGeom>
        </p:spPr>
      </p:pic>
    </p:spTree>
  </p:cSld>
  <p:clrMapOvr>
    <a:masterClrMapping/>
  </p:clrMapOvr>
  <p:transition spd="slow">
    <p:wheel spokes="3"/>
    <p:sndAc>
      <p:stSnd>
        <p:snd r:embed="rId2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896"/>
            <a:ext cx="9220200" cy="7005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1447800"/>
            <a:ext cx="4648200" cy="1371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prstTxWarp prst="textWave1">
              <a:avLst>
                <a:gd name="adj1" fmla="val 12500"/>
                <a:gd name="adj2" fmla="val -4978"/>
              </a:avLst>
            </a:prstTxWarp>
            <a:spAutoFit/>
          </a:bodyPr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TRÒ CH</a:t>
            </a:r>
            <a:r>
              <a:rPr lang="vi-VN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Ơ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 1: AI CHỌN ĐÚNG</a:t>
            </a:r>
          </a:p>
        </p:txBody>
      </p:sp>
    </p:spTree>
    <p:extLst>
      <p:ext uri="{BB962C8B-B14F-4D97-AF65-F5344CB8AC3E}">
        <p14:creationId xmlns:p14="http://schemas.microsoft.com/office/powerpoint/2010/main" val="276925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BAY GỒM CÓ NHỮNG BỘ PHẬN NÀO?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3416587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47800" y="4401701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435887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424546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060" y="1248438"/>
            <a:ext cx="2670279" cy="396274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87DE8-9A6F-A58B-C3DE-D8AC82C29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F742E2F7-DE2E-A3DB-EF46-F92C5B9F6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A9A73DE2-5C02-9F66-BE4C-5DAE231C2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2DCD4015-44F3-6A4F-3DD1-055750B7934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4707334A-DBDF-9F53-04E5-24D90A676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B21A2E32-1D45-C8C4-E8BF-19E0A8E006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7E6EB995-ECF2-142F-EE9C-DE584ADD62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F6EC0E01-7AD9-3138-DFD7-AE4D9048AFDB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675DB94A-2E53-B2E5-A1A3-4706F7269BD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FB4E7FD1-C01F-7A75-1764-61C947B79BD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A4CBED91-6301-9874-CA6A-4B6C9A08D5D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A60D1586-4685-8D8D-059F-7BD781FD692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C48599B0-0E0A-2FA5-FB83-D1CA2E66191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26743160"/>
      </p:ext>
    </p:extLst>
  </p:cSld>
  <p:clrMapOvr>
    <a:masterClrMapping/>
  </p:clrMapOvr>
  <p:transition spd="slow">
    <p:sndAc>
      <p:stSnd>
        <p:snd r:embed="rId2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609600"/>
            <a:ext cx="7543800" cy="5217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MÁY BAY LÀ PH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TIỆN GIAO THÔNG Đ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GÌ?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81200" y="1905745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2972545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Đ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4162394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Đ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8691" y="5352243"/>
            <a:ext cx="746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59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5D1A1-5189-ABD3-BA4D-4B91C789A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6BE46AD9-CDF9-14D3-12ED-53932FB8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92A559F9-340F-72C1-237E-2300CBE92A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8EB63B60-9F8E-7680-DCB2-3E8A4378EC9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679D41E3-5F6C-305F-9C3C-17E18C9777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6410F22A-DBB1-608F-BD1E-C921BCA912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85A5522F-915B-1EB5-830B-F7D453140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B64EAAA6-8408-29EC-5657-327A231BB3B5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18670A20-EC6A-79E1-17F8-FAB5B114F4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6F9F3C0F-2F5B-0F04-46E7-E681292D3C4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36C8E7EF-045E-84CA-56AE-B25DB9E78AE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91676586-2089-D937-5D55-A8EAE1888EB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B9E6B3E7-0ECB-BDF0-3D43-1D477F1AFCF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DE3504A5-AEC7-F9D7-02A7-0BED6A58E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763" y="449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50032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3352800" cy="1828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8000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FF00"/>
              </a:solidFill>
              <a:latin typeface=".VnArabi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457200"/>
            <a:ext cx="7162800" cy="1027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nl-NL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MÁY BAY Đ</a:t>
            </a:r>
            <a:r>
              <a:rPr lang="vi-VN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ƯỢC</a:t>
            </a:r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DÙNG ĐỂ LÀM GÌ</a:t>
            </a:r>
            <a:r>
              <a:rPr lang="nl-NL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87236" y="2337022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3360816"/>
            <a:ext cx="510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1764" y="438900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3945" y="5412800"/>
            <a:ext cx="678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C846D-7EAC-BAE0-43CC-3AE4785E7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6_1_55[1]">
            <a:extLst>
              <a:ext uri="{FF2B5EF4-FFF2-40B4-BE49-F238E27FC236}">
                <a16:creationId xmlns:a16="http://schemas.microsoft.com/office/drawing/2014/main" id="{6C0C9C87-6841-956D-C39A-C30AD475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384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th_thL1_881[1]">
            <a:extLst>
              <a:ext uri="{FF2B5EF4-FFF2-40B4-BE49-F238E27FC236}">
                <a16:creationId xmlns:a16="http://schemas.microsoft.com/office/drawing/2014/main" id="{21AD6F0B-2C8C-2B6B-7353-4C831E470D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0"/>
            <a:ext cx="3276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AutoShape 4">
            <a:extLst>
              <a:ext uri="{FF2B5EF4-FFF2-40B4-BE49-F238E27FC236}">
                <a16:creationId xmlns:a16="http://schemas.microsoft.com/office/drawing/2014/main" id="{818601B3-3A29-43B3-FCB9-4EDE2D24BE6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1371600" y="304800"/>
            <a:ext cx="4953000" cy="1905000"/>
          </a:xfrm>
          <a:prstGeom prst="wedgeEllipseCallout">
            <a:avLst>
              <a:gd name="adj1" fmla="val 47593"/>
              <a:gd name="adj2" fmla="val -74588"/>
            </a:avLst>
          </a:prstGeom>
          <a:gradFill rotWithShape="1">
            <a:gsLst>
              <a:gs pos="0">
                <a:srgbClr val="FFFF00"/>
              </a:gs>
              <a:gs pos="100000">
                <a:srgbClr val="00FF0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/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Đúng rồi </a:t>
            </a:r>
          </a:p>
          <a:p>
            <a:pPr algn="ctr"/>
            <a:r>
              <a:rPr lang="en-US" sz="4200" b="1">
                <a:solidFill>
                  <a:srgbClr val="FF3300"/>
                </a:solidFill>
                <a:latin typeface="Arial" charset="0"/>
              </a:rPr>
              <a:t>Hoan hô bạn</a:t>
            </a:r>
          </a:p>
        </p:txBody>
      </p:sp>
      <p:pic>
        <p:nvPicPr>
          <p:cNvPr id="10245" name="Picture 6" descr="star022">
            <a:extLst>
              <a:ext uri="{FF2B5EF4-FFF2-40B4-BE49-F238E27FC236}">
                <a16:creationId xmlns:a16="http://schemas.microsoft.com/office/drawing/2014/main" id="{88736413-F6BD-AC7C-04D8-7C7A45E9CC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895600"/>
            <a:ext cx="152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star022">
            <a:extLst>
              <a:ext uri="{FF2B5EF4-FFF2-40B4-BE49-F238E27FC236}">
                <a16:creationId xmlns:a16="http://schemas.microsoft.com/office/drawing/2014/main" id="{79D2CADC-433B-FC0E-0776-057D270FD4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5143500"/>
            <a:ext cx="17526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8" descr="miscellaneous_541">
            <a:extLst>
              <a:ext uri="{FF2B5EF4-FFF2-40B4-BE49-F238E27FC236}">
                <a16:creationId xmlns:a16="http://schemas.microsoft.com/office/drawing/2014/main" id="{241C428D-FCA5-3475-299E-63231375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86400" y="0"/>
            <a:ext cx="33909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>
            <a:extLst>
              <a:ext uri="{FF2B5EF4-FFF2-40B4-BE49-F238E27FC236}">
                <a16:creationId xmlns:a16="http://schemas.microsoft.com/office/drawing/2014/main" id="{C8730DC6-E95C-30C5-56E2-1970311CFC53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4495800"/>
            <a:ext cx="3429000" cy="2971800"/>
            <a:chOff x="2736" y="1824"/>
            <a:chExt cx="1062" cy="864"/>
          </a:xfrm>
        </p:grpSpPr>
        <p:pic>
          <p:nvPicPr>
            <p:cNvPr id="10249" name="Picture 10" descr="clip207">
              <a:extLst>
                <a:ext uri="{FF2B5EF4-FFF2-40B4-BE49-F238E27FC236}">
                  <a16:creationId xmlns:a16="http://schemas.microsoft.com/office/drawing/2014/main" id="{82AC5BC0-CB80-09C4-1991-6A27128ACC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072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11" descr="clip207">
              <a:extLst>
                <a:ext uri="{FF2B5EF4-FFF2-40B4-BE49-F238E27FC236}">
                  <a16:creationId xmlns:a16="http://schemas.microsoft.com/office/drawing/2014/main" id="{EC41DF52-49F3-00A1-4FF6-276EC86DFAE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08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12" descr="clip207">
              <a:extLst>
                <a:ext uri="{FF2B5EF4-FFF2-40B4-BE49-F238E27FC236}">
                  <a16:creationId xmlns:a16="http://schemas.microsoft.com/office/drawing/2014/main" id="{470A8997-6A2D-0AD6-A44A-3C5CFF84581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736" y="1824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3" descr="clip207">
              <a:extLst>
                <a:ext uri="{FF2B5EF4-FFF2-40B4-BE49-F238E27FC236}">
                  <a16:creationId xmlns:a16="http://schemas.microsoft.com/office/drawing/2014/main" id="{DE7EBE60-9E95-2349-898E-C82578F4EB1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976" y="2112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4" descr="clip207">
              <a:extLst>
                <a:ext uri="{FF2B5EF4-FFF2-40B4-BE49-F238E27FC236}">
                  <a16:creationId xmlns:a16="http://schemas.microsoft.com/office/drawing/2014/main" id="{AC9C5491-DE54-BA4E-8F7A-05A98C26B96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64" y="2160"/>
              <a:ext cx="39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Tiếng vỗ tay - hiệu ứng âm thanh - nhạc âm thanh được tuyển chọn nhiều nhất để làm video">
            <a:hlinkClick r:id="" action="ppaction://media"/>
            <a:extLst>
              <a:ext uri="{FF2B5EF4-FFF2-40B4-BE49-F238E27FC236}">
                <a16:creationId xmlns:a16="http://schemas.microsoft.com/office/drawing/2014/main" id="{B77CD182-F046-4D83-D174-504C71739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5763" y="449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209"/>
      </p:ext>
    </p:extLst>
  </p:cSld>
  <p:clrMapOvr>
    <a:masterClrMapping/>
  </p:clrMapOvr>
  <p:transition spd="slow"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48dbbe54e2d6d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9939" name="WordArt 3"/>
          <p:cNvSpPr>
            <a:spLocks noChangeArrowheads="1" noChangeShapeType="1" noTextEdit="1"/>
          </p:cNvSpPr>
          <p:nvPr/>
        </p:nvSpPr>
        <p:spPr bwMode="auto">
          <a:xfrm>
            <a:off x="914400" y="7620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Trò chơi " Thi ai nhanh" 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39940" name="Picture 4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24400"/>
            <a:ext cx="2133600" cy="2133600"/>
          </a:xfrm>
          <a:prstGeom prst="rect">
            <a:avLst/>
          </a:prstGeom>
          <a:noFill/>
        </p:spPr>
      </p:pic>
      <p:pic>
        <p:nvPicPr>
          <p:cNvPr id="39941" name="Picture 5" descr="lang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53200" y="4724400"/>
            <a:ext cx="2133600" cy="213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48dd1002eefe5_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A7F22"/>
            </a:solidFill>
            <a:miter lim="800000"/>
            <a:headEnd/>
            <a:tailEnd/>
          </a:ln>
        </p:spPr>
      </p:pic>
      <p:sp>
        <p:nvSpPr>
          <p:cNvPr id="38917" name="WordArt 5"/>
          <p:cNvSpPr>
            <a:spLocks noChangeArrowheads="1" noChangeShapeType="1" noTextEdit="1"/>
          </p:cNvSpPr>
          <p:nvPr/>
        </p:nvSpPr>
        <p:spPr bwMode="auto">
          <a:xfrm>
            <a:off x="1143000" y="914400"/>
            <a:ext cx="73152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Kính chúc các cô mạnh khỏe hạnh phúc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nh-dep-hoa-tapchidanong-2-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WordArt 4"/>
          <p:cNvSpPr>
            <a:spLocks noChangeArrowheads="1" noChangeShapeType="1" noTextEdit="1"/>
          </p:cNvSpPr>
          <p:nvPr/>
        </p:nvSpPr>
        <p:spPr bwMode="auto">
          <a:xfrm>
            <a:off x="2216727" y="277522"/>
            <a:ext cx="4641273" cy="9144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1</a:t>
            </a:r>
          </a:p>
        </p:txBody>
      </p:sp>
      <p:pic>
        <p:nvPicPr>
          <p:cNvPr id="5123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2860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07632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9200" y="0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686675" y="-1076325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772477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8763000" y="403860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5400000">
            <a:off x="1114425" y="5438775"/>
            <a:ext cx="3048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38" descr="878031oq6iuoirb6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0" y="4324350"/>
            <a:ext cx="381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WordArt 22"/>
          <p:cNvSpPr>
            <a:spLocks noChangeArrowheads="1" noChangeShapeType="1" noTextEdit="1"/>
          </p:cNvSpPr>
          <p:nvPr/>
        </p:nvSpPr>
        <p:spPr bwMode="auto">
          <a:xfrm>
            <a:off x="1219200" y="1191922"/>
            <a:ext cx="6857999" cy="6585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35"/>
              </a:avLst>
            </a:prstTxWarp>
          </a:bodyPr>
          <a:lstStyle/>
          <a:p>
            <a:pPr algn="ctr"/>
            <a:r>
              <a:rPr lang="vi-VN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Những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con đ</a:t>
            </a:r>
            <a:r>
              <a:rPr lang="vi-VN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ường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em</a:t>
            </a:r>
            <a:r>
              <a:rPr lang="en-US" sz="3600" kern="10" spc="-36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spc="-36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yêu</a:t>
            </a:r>
            <a:endParaRPr lang="en-US" sz="3600" kern="10" spc="-36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3" name="Belamphicong-HoangAnh_872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5104" y="3994008"/>
            <a:ext cx="1295400" cy="1295400"/>
          </a:xfrm>
          <a:prstGeom prst="rect">
            <a:avLst/>
          </a:prstGeom>
        </p:spPr>
      </p:pic>
    </p:spTree>
  </p:cSld>
  <p:clrMapOvr>
    <a:masterClrMapping/>
  </p:clrMapOvr>
  <p:transition spd="slow">
    <p:dissolv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245601" cy="6934201"/>
          </a:xfrm>
          <a:prstGeom prst="rect">
            <a:avLst/>
          </a:prstGeom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304799" y="838200"/>
            <a:ext cx="8388351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1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5181600"/>
            <a:ext cx="1371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5181600"/>
            <a:ext cx="152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H="1">
            <a:off x="7696200" y="0"/>
            <a:ext cx="144780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>
            <a:off x="0" y="0"/>
            <a:ext cx="9969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924800" y="716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6425" b="8757"/>
          <a:stretch/>
        </p:blipFill>
        <p:spPr>
          <a:xfrm>
            <a:off x="356755" y="-38100"/>
            <a:ext cx="4384964" cy="31241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9467" r="399" b="13734"/>
          <a:stretch/>
        </p:blipFill>
        <p:spPr>
          <a:xfrm>
            <a:off x="4849091" y="38099"/>
            <a:ext cx="4225636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t="6471" b="5668"/>
          <a:stretch/>
        </p:blipFill>
        <p:spPr>
          <a:xfrm>
            <a:off x="249382" y="3072244"/>
            <a:ext cx="4384964" cy="3581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6701" b="6701"/>
          <a:stretch/>
        </p:blipFill>
        <p:spPr>
          <a:xfrm flipH="1">
            <a:off x="4724400" y="3131126"/>
            <a:ext cx="4267200" cy="3778449"/>
          </a:xfrm>
          <a:prstGeom prst="rect">
            <a:avLst/>
          </a:prstGeom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66" y="1763940"/>
            <a:ext cx="5943600" cy="317772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6629400" y="1730731"/>
            <a:ext cx="990600" cy="1469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20000" y="10844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0298" y="5543240"/>
            <a:ext cx="2617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5611" y="1981200"/>
            <a:ext cx="175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8774" y="317618"/>
            <a:ext cx="298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02250" y="3008019"/>
            <a:ext cx="1823689" cy="2953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273800" y="3233609"/>
            <a:ext cx="1906973" cy="23096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06441" y="935602"/>
            <a:ext cx="556097" cy="3304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625455" y="935602"/>
            <a:ext cx="1005369" cy="14265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10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tockphoto-686869508-640_adpp_i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5" y="-7620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3575339"/>
            <a:ext cx="8001000" cy="3248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28600"/>
            <a:ext cx="8000999" cy="31861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3810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3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03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12074912_Binhthuan_kinh+khi+ca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-6159"/>
            <a:ext cx="2476499" cy="2590799"/>
          </a:xfrm>
          <a:prstGeom prst="rect">
            <a:avLst/>
          </a:prstGeom>
        </p:spPr>
      </p:pic>
      <p:pic>
        <p:nvPicPr>
          <p:cNvPr id="14" name="Picture 13" descr="tau vu tru.jpg"/>
          <p:cNvPicPr>
            <a:picLocks noChangeAspect="1"/>
          </p:cNvPicPr>
          <p:nvPr/>
        </p:nvPicPr>
        <p:blipFill rotWithShape="1">
          <a:blip r:embed="rId3"/>
          <a:srcRect l="6666"/>
          <a:stretch/>
        </p:blipFill>
        <p:spPr>
          <a:xfrm>
            <a:off x="2590799" y="4419599"/>
            <a:ext cx="3200401" cy="23885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4419599"/>
            <a:ext cx="3352799" cy="2438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741"/>
          <a:stretch/>
        </p:blipFill>
        <p:spPr>
          <a:xfrm>
            <a:off x="13855" y="4419600"/>
            <a:ext cx="2529622" cy="24176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0" y="0"/>
            <a:ext cx="3172690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-6159"/>
            <a:ext cx="3200400" cy="23677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38"/>
          <a:stretch/>
        </p:blipFill>
        <p:spPr>
          <a:xfrm>
            <a:off x="-24245" y="2411460"/>
            <a:ext cx="3224645" cy="1996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29" y="2411461"/>
            <a:ext cx="3005571" cy="19563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574414" y="3839721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bà</a:t>
            </a:r>
            <a:r>
              <a:rPr lang="en-US" dirty="0"/>
              <a:t> </a:t>
            </a:r>
            <a:r>
              <a:rPr lang="en-US" dirty="0" err="1"/>
              <a:t>già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791449" y="20421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 </a:t>
            </a:r>
            <a:r>
              <a:rPr lang="en-US" dirty="0" err="1"/>
              <a:t>cầu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010400" y="6324600"/>
            <a:ext cx="2019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" y="3733800"/>
            <a:ext cx="2086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tàng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2400" y="1524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Tàu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trụ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2013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Pháo</a:t>
            </a:r>
            <a:r>
              <a:rPr lang="en-US" dirty="0"/>
              <a:t> </a:t>
            </a:r>
            <a:r>
              <a:rPr lang="en-US" dirty="0" err="1"/>
              <a:t>đài</a:t>
            </a:r>
            <a:r>
              <a:rPr lang="en-US" dirty="0"/>
              <a:t> bay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0400" y="6324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Máy</a:t>
            </a:r>
            <a:r>
              <a:rPr lang="en-US" dirty="0"/>
              <a:t> bay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đấu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273</Words>
  <Application>Microsoft Office PowerPoint</Application>
  <PresentationFormat>On-screen Show (4:3)</PresentationFormat>
  <Paragraphs>50</Paragraphs>
  <Slides>18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.VnArabia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MÁY BAY GỒM CÓ NHỮNG BỘ PHẬN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Vu Minh Giang</cp:lastModifiedBy>
  <cp:revision>91</cp:revision>
  <dcterms:created xsi:type="dcterms:W3CDTF">2016-11-23T13:34:46Z</dcterms:created>
  <dcterms:modified xsi:type="dcterms:W3CDTF">2025-04-13T14:28:32Z</dcterms:modified>
</cp:coreProperties>
</file>