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4" r:id="rId2"/>
    <p:sldId id="302" r:id="rId3"/>
    <p:sldId id="300" r:id="rId4"/>
    <p:sldId id="306" r:id="rId5"/>
    <p:sldId id="307" r:id="rId6"/>
    <p:sldId id="308" r:id="rId7"/>
    <p:sldId id="309" r:id="rId8"/>
    <p:sldId id="305" r:id="rId9"/>
    <p:sldId id="293" r:id="rId10"/>
    <p:sldId id="313" r:id="rId11"/>
    <p:sldId id="321" r:id="rId12"/>
    <p:sldId id="319" r:id="rId13"/>
    <p:sldId id="314" r:id="rId14"/>
    <p:sldId id="315" r:id="rId15"/>
    <p:sldId id="316" r:id="rId16"/>
    <p:sldId id="317" r:id="rId17"/>
    <p:sldId id="318" r:id="rId18"/>
    <p:sldId id="322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2BF6D-129F-4BD5-A061-61DABAF097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ở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10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CBB8D-22F6-4179-A573-049A576F2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4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jpeg"/><Relationship Id="rId21" Type="http://schemas.openxmlformats.org/officeDocument/2006/relationships/image" Target="../media/image19.svg"/><Relationship Id="rId34" Type="http://schemas.openxmlformats.org/officeDocument/2006/relationships/image" Target="../media/image32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49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57.jpeg"/><Relationship Id="rId5" Type="http://schemas.openxmlformats.org/officeDocument/2006/relationships/audio" Target="../media/audio7.wav"/><Relationship Id="rId10" Type="http://schemas.openxmlformats.org/officeDocument/2006/relationships/image" Target="../media/image56.jpeg"/><Relationship Id="rId4" Type="http://schemas.openxmlformats.org/officeDocument/2006/relationships/audio" Target="../media/audio6.wav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5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60.jpeg"/><Relationship Id="rId5" Type="http://schemas.openxmlformats.org/officeDocument/2006/relationships/image" Target="../media/image49.jpeg"/><Relationship Id="rId10" Type="http://schemas.openxmlformats.org/officeDocument/2006/relationships/image" Target="../media/image58.jpeg"/><Relationship Id="rId4" Type="http://schemas.openxmlformats.org/officeDocument/2006/relationships/image" Target="../media/image59.jp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5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60.jpeg"/><Relationship Id="rId5" Type="http://schemas.openxmlformats.org/officeDocument/2006/relationships/image" Target="../media/image49.jpeg"/><Relationship Id="rId10" Type="http://schemas.openxmlformats.org/officeDocument/2006/relationships/image" Target="../media/image58.jpeg"/><Relationship Id="rId4" Type="http://schemas.openxmlformats.org/officeDocument/2006/relationships/image" Target="../media/image59.jp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7.wav"/><Relationship Id="rId7" Type="http://schemas.openxmlformats.org/officeDocument/2006/relationships/image" Target="../media/image56.jpeg"/><Relationship Id="rId12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microsoft.com/office/2007/relationships/hdphoto" Target="../media/hdphoto2.wdp"/><Relationship Id="rId5" Type="http://schemas.openxmlformats.org/officeDocument/2006/relationships/image" Target="../media/image49.jpeg"/><Relationship Id="rId10" Type="http://schemas.openxmlformats.org/officeDocument/2006/relationships/image" Target="../media/image60.jpeg"/><Relationship Id="rId4" Type="http://schemas.openxmlformats.org/officeDocument/2006/relationships/image" Target="../media/image59.jp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7.wav"/><Relationship Id="rId7" Type="http://schemas.openxmlformats.org/officeDocument/2006/relationships/slide" Target="slide16.xml"/><Relationship Id="rId12" Type="http://schemas.openxmlformats.org/officeDocument/2006/relationships/image" Target="../media/image5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microsoft.com/office/2007/relationships/hdphoto" Target="../media/hdphoto2.wdp"/><Relationship Id="rId4" Type="http://schemas.openxmlformats.org/officeDocument/2006/relationships/image" Target="../media/image59.jp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7.wav"/><Relationship Id="rId7" Type="http://schemas.openxmlformats.org/officeDocument/2006/relationships/image" Target="../media/image57.jpeg"/><Relationship Id="rId12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56.jpeg"/><Relationship Id="rId5" Type="http://schemas.openxmlformats.org/officeDocument/2006/relationships/image" Target="../media/image49.jpeg"/><Relationship Id="rId10" Type="http://schemas.openxmlformats.org/officeDocument/2006/relationships/image" Target="../media/image55.jpeg"/><Relationship Id="rId4" Type="http://schemas.openxmlformats.org/officeDocument/2006/relationships/image" Target="../media/image59.jp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57.jpeg"/><Relationship Id="rId5" Type="http://schemas.openxmlformats.org/officeDocument/2006/relationships/image" Target="../media/image49.jpeg"/><Relationship Id="rId10" Type="http://schemas.openxmlformats.org/officeDocument/2006/relationships/image" Target="../media/image58.jpeg"/><Relationship Id="rId4" Type="http://schemas.openxmlformats.org/officeDocument/2006/relationships/image" Target="../media/image59.jp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2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3000" y="346595"/>
            <a:ext cx="7958674" cy="4558759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4210" y="86718"/>
            <a:ext cx="8547413" cy="4997965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8181263" y="497530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8181263" y="1119157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8181263" y="1741185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8181263" y="2363213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8181263" y="3605751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8472874" y="495233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8463258" y="1109880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8467107" y="1741185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8447874" y="2342353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8453641" y="3601848"/>
            <a:ext cx="447013" cy="933707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457200" y="173234"/>
            <a:ext cx="8269283" cy="4786596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23" name="Freeform 23"/>
          <p:cNvSpPr/>
          <p:nvPr/>
        </p:nvSpPr>
        <p:spPr>
          <a:xfrm rot="2832433">
            <a:off x="7690910" y="1894100"/>
            <a:ext cx="494010" cy="487255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61043">
            <a:off x="1225828" y="1625915"/>
            <a:ext cx="372294" cy="367203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827985">
            <a:off x="7004126" y="4022880"/>
            <a:ext cx="554038" cy="546461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26058">
            <a:off x="64985" y="2597752"/>
            <a:ext cx="596418" cy="588262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14928">
            <a:off x="7412622" y="266649"/>
            <a:ext cx="658655" cy="658655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62297">
            <a:off x="1389472" y="4063145"/>
            <a:ext cx="1181892" cy="1022873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858343" y="1054808"/>
            <a:ext cx="687640" cy="39633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978226" y="201863"/>
            <a:ext cx="3328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VÀ ĐT QUẬN LONG BIÊN</a:t>
            </a: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6F8B41-B2B3-4F1F-B6D0-AE21AEE4888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08" y="732577"/>
            <a:ext cx="950191" cy="67346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4B5E28A-C973-4110-9916-547DC93C4800}"/>
              </a:ext>
            </a:extLst>
          </p:cNvPr>
          <p:cNvSpPr/>
          <p:nvPr/>
        </p:nvSpPr>
        <p:spPr>
          <a:xfrm>
            <a:off x="1918146" y="1693305"/>
            <a:ext cx="5636037" cy="415498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 defTabSz="457200">
              <a:defRPr/>
            </a:pPr>
            <a:r>
              <a:rPr lang="en-US" sz="2400" b="1" dirty="0">
                <a:ln w="0"/>
                <a:solidFill>
                  <a:srgbClr val="2D0DA3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E829712-F3A3-41A1-8958-40EA72DB0BAF}"/>
              </a:ext>
            </a:extLst>
          </p:cNvPr>
          <p:cNvSpPr txBox="1">
            <a:spLocks/>
          </p:cNvSpPr>
          <p:nvPr/>
        </p:nvSpPr>
        <p:spPr>
          <a:xfrm>
            <a:off x="1220739" y="2487364"/>
            <a:ext cx="7038066" cy="1079987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" name="Group 2"/>
          <p:cNvGrpSpPr/>
          <p:nvPr/>
        </p:nvGrpSpPr>
        <p:grpSpPr>
          <a:xfrm>
            <a:off x="-318284" y="3797635"/>
            <a:ext cx="1838357" cy="1454870"/>
            <a:chOff x="0" y="0"/>
            <a:chExt cx="10647311" cy="8792149"/>
          </a:xfrm>
        </p:grpSpPr>
        <p:sp>
          <p:nvSpPr>
            <p:cNvPr id="42" name="Freeform 3"/>
            <p:cNvSpPr/>
            <p:nvPr/>
          </p:nvSpPr>
          <p:spPr>
            <a:xfrm rot="-1055697">
              <a:off x="740302" y="1237728"/>
              <a:ext cx="9166706" cy="6316694"/>
            </a:xfrm>
            <a:custGeom>
              <a:avLst/>
              <a:gdLst/>
              <a:ahLst/>
              <a:cxnLst/>
              <a:rect l="l" t="t" r="r" b="b"/>
              <a:pathLst>
                <a:path w="9166706" h="6316694">
                  <a:moveTo>
                    <a:pt x="0" y="0"/>
                  </a:moveTo>
                  <a:lnTo>
                    <a:pt x="9166706" y="0"/>
                  </a:lnTo>
                  <a:lnTo>
                    <a:pt x="9166706" y="6316693"/>
                  </a:lnTo>
                  <a:lnTo>
                    <a:pt x="0" y="6316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"/>
            <p:cNvSpPr/>
            <p:nvPr/>
          </p:nvSpPr>
          <p:spPr>
            <a:xfrm rot="-690495">
              <a:off x="5972426" y="1881504"/>
              <a:ext cx="3185376" cy="2942129"/>
            </a:xfrm>
            <a:custGeom>
              <a:avLst/>
              <a:gdLst/>
              <a:ahLst/>
              <a:cxnLst/>
              <a:rect l="l" t="t" r="r" b="b"/>
              <a:pathLst>
                <a:path w="3185376" h="2942129">
                  <a:moveTo>
                    <a:pt x="0" y="0"/>
                  </a:moveTo>
                  <a:lnTo>
                    <a:pt x="3185376" y="0"/>
                  </a:lnTo>
                  <a:lnTo>
                    <a:pt x="3185376" y="2942129"/>
                  </a:lnTo>
                  <a:lnTo>
                    <a:pt x="0" y="294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"/>
            <p:cNvSpPr/>
            <p:nvPr/>
          </p:nvSpPr>
          <p:spPr>
            <a:xfrm>
              <a:off x="6785449" y="2636829"/>
              <a:ext cx="1559331" cy="1516804"/>
            </a:xfrm>
            <a:custGeom>
              <a:avLst/>
              <a:gdLst/>
              <a:ahLst/>
              <a:cxnLst/>
              <a:rect l="l" t="t" r="r" b="b"/>
              <a:pathLst>
                <a:path w="1559331" h="1516804">
                  <a:moveTo>
                    <a:pt x="0" y="0"/>
                  </a:moveTo>
                  <a:lnTo>
                    <a:pt x="1559331" y="0"/>
                  </a:lnTo>
                  <a:lnTo>
                    <a:pt x="1559331" y="1516804"/>
                  </a:lnTo>
                  <a:lnTo>
                    <a:pt x="0" y="151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Freeform 9"/>
          <p:cNvSpPr/>
          <p:nvPr/>
        </p:nvSpPr>
        <p:spPr>
          <a:xfrm>
            <a:off x="7591335" y="4350339"/>
            <a:ext cx="1308786" cy="749577"/>
          </a:xfrm>
          <a:custGeom>
            <a:avLst/>
            <a:gdLst/>
            <a:ahLst/>
            <a:cxnLst/>
            <a:rect l="l" t="t" r="r" b="b"/>
            <a:pathLst>
              <a:path w="2617571" h="1499154">
                <a:moveTo>
                  <a:pt x="0" y="0"/>
                </a:moveTo>
                <a:lnTo>
                  <a:pt x="2617571" y="0"/>
                </a:lnTo>
                <a:lnTo>
                  <a:pt x="2617571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742B997-BF98-41B3-B749-DDA39976AB20}"/>
              </a:ext>
            </a:extLst>
          </p:cNvPr>
          <p:cNvSpPr txBox="1">
            <a:spLocks/>
          </p:cNvSpPr>
          <p:nvPr/>
        </p:nvSpPr>
        <p:spPr>
          <a:xfrm>
            <a:off x="3074091" y="3077292"/>
            <a:ext cx="3626929" cy="568341"/>
          </a:xfrm>
          <a:prstGeom prst="rect">
            <a:avLst/>
          </a:prstGeom>
          <a:noFill/>
        </p:spPr>
        <p:txBody>
          <a:bodyPr vert="horz" lIns="45720" tIns="22860" rIns="45720" bIns="228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50000"/>
              </a:lnSpc>
              <a:defRPr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reeform 12"/>
          <p:cNvSpPr/>
          <p:nvPr/>
        </p:nvSpPr>
        <p:spPr>
          <a:xfrm rot="-272013">
            <a:off x="-14397" y="122150"/>
            <a:ext cx="1145564" cy="1057353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96659" y="4557923"/>
            <a:ext cx="222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2024- 2025</a:t>
            </a:r>
          </a:p>
        </p:txBody>
      </p:sp>
    </p:spTree>
    <p:extLst>
      <p:ext uri="{BB962C8B-B14F-4D97-AF65-F5344CB8AC3E}">
        <p14:creationId xmlns:p14="http://schemas.microsoft.com/office/powerpoint/2010/main" val="8441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6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841756" y="4082689"/>
            <a:ext cx="840015" cy="56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69909" y="3589482"/>
            <a:ext cx="2097739" cy="1449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27513" y="3545132"/>
            <a:ext cx="1885810" cy="1449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69909" y="3545132"/>
            <a:ext cx="2074091" cy="1545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08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9909" y="3545132"/>
            <a:ext cx="2066207" cy="1524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07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41464" y="3585498"/>
            <a:ext cx="2057908" cy="15259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06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41464" y="3663927"/>
            <a:ext cx="2066207" cy="1405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05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41464" y="3545133"/>
            <a:ext cx="1995507" cy="14888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04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1463" y="3663926"/>
            <a:ext cx="1971859" cy="14475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03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69908" y="3589482"/>
            <a:ext cx="2048367" cy="1500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512" y="3714750"/>
            <a:ext cx="2008603" cy="1462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6" action="ppaction://hlinksldjump"/>
          </p:cNvPr>
          <p:cNvSpPr/>
          <p:nvPr/>
        </p:nvSpPr>
        <p:spPr>
          <a:xfrm>
            <a:off x="6979203" y="3539892"/>
            <a:ext cx="2156912" cy="15994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19-20\ELNIng\khám phá quá trình phát triển của cây\C360_2019-10-10-22-07-20-31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533400" y="1235623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7690263" y="666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492" y="-7620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16" y="1192354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o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461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</a:p>
        </p:txBody>
      </p:sp>
      <p:pic>
        <p:nvPicPr>
          <p:cNvPr id="2" name="Em Yêu Cây Xanh - Phương Nhung,Quỳnh Phư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8072.14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2266950"/>
            <a:ext cx="3598332" cy="2024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4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 -Vòng đời phát triển của cây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01.5488" end="165408.1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715000" cy="321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9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381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7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257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093720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089721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97373"/>
            <a:ext cx="780054" cy="7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946969"/>
            <a:ext cx="845787" cy="8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9219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3" y="3030469"/>
            <a:ext cx="1142997" cy="857248"/>
          </a:xfrm>
          <a:prstGeom prst="rect">
            <a:avLst/>
          </a:prstGeom>
        </p:spPr>
      </p:pic>
      <p:pic>
        <p:nvPicPr>
          <p:cNvPr id="8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6" y="2986729"/>
            <a:ext cx="868114" cy="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32061"/>
            <a:ext cx="798133" cy="7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" y="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thụ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863" y="323377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7863" y="2026797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3209465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2026668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9" y="3209464"/>
            <a:ext cx="762688" cy="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28819"/>
            <a:ext cx="872797" cy="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trải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2.  5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1.  2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19-20\ELNIng\wallpaper-ppt-lu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-19050"/>
            <a:ext cx="6781800" cy="26669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8000"/>
                </a:solidFill>
              </a:rPr>
              <a:t>Cô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tóm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tắt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lại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quá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trình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phát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triển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của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cây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từ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hạt</a:t>
            </a: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86" y="2248817"/>
            <a:ext cx="1560107" cy="14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" y="2250523"/>
            <a:ext cx="154734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4" y="2303292"/>
            <a:ext cx="1600686" cy="15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7" y="2248817"/>
            <a:ext cx="1596265" cy="1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3" y="2261558"/>
            <a:ext cx="160009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1274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328527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039861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40669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372339" y="4108231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65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456</Words>
  <Application>Microsoft Office PowerPoint</Application>
  <PresentationFormat>On-screen Show (16:9)</PresentationFormat>
  <Paragraphs>113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Vu Minh Giang</cp:lastModifiedBy>
  <cp:revision>168</cp:revision>
  <dcterms:created xsi:type="dcterms:W3CDTF">2018-10-07T03:20:30Z</dcterms:created>
  <dcterms:modified xsi:type="dcterms:W3CDTF">2025-04-13T14:14:29Z</dcterms:modified>
</cp:coreProperties>
</file>