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2" r:id="rId6"/>
    <p:sldId id="260" r:id="rId7"/>
    <p:sldId id="263" r:id="rId8"/>
    <p:sldId id="269" r:id="rId9"/>
    <p:sldId id="267" r:id="rId10"/>
    <p:sldId id="272" r:id="rId11"/>
    <p:sldId id="274" r:id="rId12"/>
    <p:sldId id="264" r:id="rId13"/>
    <p:sldId id="273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CCE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7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69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78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29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44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5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55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53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19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68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0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1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91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28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73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20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04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313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48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347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839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6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7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56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544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87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082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754F-AB3F-4A17-A575-C24F5F060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574A2-FF64-4016-B28D-13042A5AD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00DC0-3D22-42E7-8B24-6A698223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56414-6400-4861-A5FF-E98A6CFA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87F66-249B-4DBE-8CFD-463411FE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57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FC32-B34F-401E-9580-7F08316B2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5D4B-C210-4B30-B140-7BD4A77D8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139F3-DDA3-4793-A3F2-FC0C83F72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6870D-0BE3-4134-B201-B797A49A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C17B7-E088-4073-A41F-C45E05AD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646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9E36-9548-4A3B-B314-7DFFCB60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7DF07-32E9-41F8-BFF7-6634BAD53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A33AE-20CE-4110-B732-12FDA86F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3BFAD-4CAC-4CFA-ABD0-16C4D37B1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AA34A-A760-489D-9825-225F443F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2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74EF-B5D5-4F75-91AD-52DDB59E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617D2-7842-4EF2-8A92-EAD925D59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E2E16-71D4-4F80-8FC4-A30233DFC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0B851-C1A8-485F-82BB-172B2A65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8730F-917E-4F0B-8913-D0C1AB53F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DC2BA-107E-4438-AB1D-F5B0AF87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666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FAFF-E6FF-44B5-91AF-F4E910A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0660A-6266-48DE-8247-775190FF5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65D2-D993-4DEF-8C1B-C0A4DDA19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3370A-DA09-49DF-9EC2-8EDDB1FD3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54950-BCB4-4ADC-B28E-457D00EA8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5B9968-0063-415B-A2C0-47E2FBEC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B55F9E-3A84-4870-B639-24D9C7C6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C2D51F-0508-401E-9248-43E01B42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147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6653-E8A1-45E8-B05E-1348B225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FE60-11B7-49F3-A772-89ED5629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D9869-50BD-4D3D-A339-0FCB825F2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D32C0-84DA-47C1-8D9C-D7671BD4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9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534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BE57C-4905-4754-9243-BBA8EBC1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9B2580-B109-419B-BC87-A074C90D6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BDB30-C322-4BF2-91B2-E381A37C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36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E23E-52E0-4E74-920F-84E533EF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BF162-A392-4E18-878D-F6DCA5A93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6A0E0-AA44-497E-B8D6-03E32B0CA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95F1E-CD49-4031-96DB-2C40E175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CC61C-A684-40A4-BA1D-2250FC970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9C95D-7E19-42C4-9CA1-19451913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211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A473-C479-40E3-BF1F-9F083401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19B82C-0DF6-43A4-920B-FA344779C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D0CA5-DAB5-48A7-BFE8-5F95BB8A9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104FE-C38A-4F55-93BD-5A69DCB5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969C8-9C9C-4E9A-B2FD-812E5577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D2A0F-82A4-4C3D-894D-3AEDB1B8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495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E5B8-9A3C-4681-B7EE-FD939C28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D2EE5-2B11-4EB1-9789-F577C27C9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84C53-0703-4CE3-9FCA-E8401E7A0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1655B-CF76-4039-B02C-CE036F0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E2C28-8F3F-47F7-8D7A-95FB4836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998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B86A37-1D60-4E40-B229-0B24911EEB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04233-B3D5-41F6-BF34-1D8DE2662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D87E-8E4F-476C-874B-9C5969CE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4D1CB-CF42-4C0A-9CD5-13E261B2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F0056-EC16-4B9C-8875-B61DBEF1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5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4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2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5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9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56DF6-3F0F-4170-957E-023B181BBD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5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69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7602D-6691-481D-B7D6-F2AB2C0EF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B3EAE-4822-4F12-9C54-A1B0D90A0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1E077-2F62-4FF7-94EB-891F5F2D2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0E512-6644-4B68-A4FE-582A2411F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CD42F-14D4-4CAD-A570-D3D6D79CC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5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t="-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94877" y="417262"/>
            <a:ext cx="65714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2192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 </a:t>
            </a:r>
          </a:p>
          <a:p>
            <a:pPr marL="0" marR="0" lvl="0" indent="0" algn="ctr" defTabSz="12192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MẦM NON HOA SỮA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99332" y="2141364"/>
            <a:ext cx="7192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31691" y="2848958"/>
            <a:ext cx="769778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GB" sz="2800" b="0" i="1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GB" sz="2800" b="0" i="1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r>
              <a:rPr kumimoji="0" lang="en-GB" sz="2800" b="0" i="1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endParaRPr kumimoji="0" lang="en-US" sz="2800" b="0" i="1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8514" y="3703622"/>
            <a:ext cx="601821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Lứa</a:t>
            </a:r>
            <a:r>
              <a:rPr kumimoji="0" lang="en-GB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</a:t>
            </a:r>
            <a:r>
              <a:rPr kumimoji="0" lang="en-GB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tuổi</a:t>
            </a:r>
            <a:r>
              <a:rPr kumimoji="0" lang="en-GB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: </a:t>
            </a:r>
            <a:r>
              <a:rPr kumimoji="0" lang="en-GB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Mẫu</a:t>
            </a:r>
            <a:r>
              <a:rPr kumimoji="0" lang="en-GB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</a:t>
            </a:r>
            <a:r>
              <a:rPr kumimoji="0" lang="en-GB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giáo</a:t>
            </a:r>
            <a:r>
              <a:rPr kumimoji="0" lang="en-GB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</a:t>
            </a:r>
            <a:r>
              <a:rPr kumimoji="0" lang="en-GB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nhỡ</a:t>
            </a:r>
            <a:r>
              <a:rPr kumimoji="0" lang="en-GB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(4-5 </a:t>
            </a:r>
            <a:r>
              <a:rPr kumimoji="0" lang="en-GB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tuổi</a:t>
            </a:r>
            <a:r>
              <a:rPr kumimoji="0" lang="en-GB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)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HP001 5H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4686" y="4496732"/>
            <a:ext cx="38976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GB" altLang="en-US" sz="20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GB" altLang="en-US" sz="20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</a:t>
            </a:r>
            <a:r>
              <a:rPr kumimoji="0" lang="en-GB" altLang="en-US" sz="20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kumimoji="0" lang="en-US" altLang="en-US" sz="20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8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1979">
        <p:cut/>
      </p:transition>
    </mc:Choice>
    <mc:Fallback xmlns="">
      <p:transition advTm="2197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3.33333E-6 L 2.08333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2.22222E-6 L -1.041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6 L 3.95833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7161" y="2151728"/>
            <a:ext cx="95647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Sau khi thực hiện xong, </a:t>
            </a:r>
          </a:p>
          <a:p>
            <a:pPr lvl="0" algn="ctr"/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các con hãy nhờ bố mẹ chụp ảnh sản phẩm </a:t>
            </a:r>
          </a:p>
          <a:p>
            <a:pPr lvl="0" algn="ctr"/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rồi gửi cho cô và các bạn cùng xem nhé!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8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4544">
        <p14:honeycomb/>
      </p:transition>
    </mc:Choice>
    <mc:Fallback xmlns="">
      <p:transition spd="slow" advTm="14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450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662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3806">
        <p15:prstTrans prst="origami"/>
      </p:transition>
    </mc:Choice>
    <mc:Fallback xmlns="">
      <p:transition spd="slow" advTm="13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4698" y="519410"/>
            <a:ext cx="17988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đố</a:t>
            </a:r>
            <a:endParaRPr kumimoji="0" lang="en-US" sz="4400" b="0" i="0" u="sng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3411" y="1825093"/>
            <a:ext cx="271580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sz="3200" i="1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bằng</a:t>
            </a:r>
            <a:r>
              <a:rPr lang="en-US" sz="3200" i="1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gỗ</a:t>
            </a:r>
            <a:endParaRPr lang="en-US" sz="3200" i="1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Nổi</a:t>
            </a:r>
            <a:r>
              <a:rPr kumimoji="0" lang="en-US" sz="3200" b="0" i="1" u="none" strike="noStrike" kern="1200" cap="none" spc="0" normalizeH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sz="3200" b="0" i="1" u="none" strike="noStrike" kern="1200" cap="none" spc="0" normalizeH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endParaRPr kumimoji="0" lang="en-US" sz="3200" b="0" i="1" u="none" strike="noStrike" kern="1200" cap="none" spc="0" normalizeH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sz="3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buồm</a:t>
            </a:r>
            <a:r>
              <a:rPr lang="en-US" sz="3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giong</a:t>
            </a:r>
            <a:endParaRPr lang="en-US" sz="32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Nhanh</a:t>
            </a:r>
            <a:r>
              <a:rPr lang="en-US" sz="3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tới</a:t>
            </a:r>
            <a:r>
              <a:rPr lang="en-US" sz="3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bến</a:t>
            </a:r>
            <a:endParaRPr lang="en-US" sz="32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3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cái</a:t>
            </a:r>
            <a:r>
              <a:rPr lang="en-US" sz="3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sz="3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216" y="830875"/>
            <a:ext cx="5907186" cy="5213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5" y="129845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6624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477">
        <p15:prstTrans prst="fracture"/>
      </p:transition>
    </mc:Choice>
    <mc:Fallback xmlns="">
      <p:transition spd="slow" advTm="33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577" b="827"/>
          <a:stretch/>
        </p:blipFill>
        <p:spPr>
          <a:xfrm rot="10800000">
            <a:off x="966469" y="455567"/>
            <a:ext cx="10265273" cy="59233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682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09317"/>
      </p:ext>
    </p:extLst>
  </p:cSld>
  <p:clrMapOvr>
    <a:masterClrMapping/>
  </p:clrMapOvr>
  <p:transition spd="slow" advTm="2064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811D25B6-29FF-403A-B222-4D5ECCD294F8}"/>
              </a:ext>
            </a:extLst>
          </p:cNvPr>
          <p:cNvSpPr/>
          <p:nvPr/>
        </p:nvSpPr>
        <p:spPr>
          <a:xfrm>
            <a:off x="594014" y="763732"/>
            <a:ext cx="11003972" cy="5330536"/>
          </a:xfrm>
          <a:prstGeom prst="roundRect">
            <a:avLst>
              <a:gd name="adj" fmla="val 10819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2D85D-E6E3-4FF3-AA3B-BDC351DC6007}"/>
              </a:ext>
            </a:extLst>
          </p:cNvPr>
          <p:cNvSpPr txBox="1"/>
          <p:nvPr/>
        </p:nvSpPr>
        <p:spPr>
          <a:xfrm>
            <a:off x="1652530" y="2401133"/>
            <a:ext cx="8457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7200" b="1" dirty="0">
                <a:solidFill>
                  <a:prstClr val="black"/>
                </a:solidFill>
                <a:latin typeface="#9Slide07 SVNDessert Menu Scrip" panose="00000500000000000000" pitchFamily="2" charset="0"/>
              </a:rPr>
              <a:t>QUAN SÁT TRANH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811D25B6-29FF-403A-B222-4D5ECCD294F8}"/>
              </a:ext>
            </a:extLst>
          </p:cNvPr>
          <p:cNvSpPr/>
          <p:nvPr/>
        </p:nvSpPr>
        <p:spPr>
          <a:xfrm>
            <a:off x="845091" y="1004166"/>
            <a:ext cx="10480386" cy="4849668"/>
          </a:xfrm>
          <a:prstGeom prst="roundRect">
            <a:avLst>
              <a:gd name="adj" fmla="val 10819"/>
            </a:avLst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6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"/>
    </mc:Choice>
    <mc:Fallback xmlns="">
      <p:transition spd="slow" advTm="6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783" t="1781" r="1605" b="2564"/>
          <a:stretch/>
        </p:blipFill>
        <p:spPr>
          <a:xfrm rot="16200000">
            <a:off x="3123050" y="-1584857"/>
            <a:ext cx="5896216" cy="9977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4058433" y="4233798"/>
            <a:ext cx="3244241" cy="97703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5140748">
            <a:off x="4696880" y="2006212"/>
            <a:ext cx="2066361" cy="281173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6598082" y="4677633"/>
            <a:ext cx="843287" cy="27727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9851402" y="4504995"/>
            <a:ext cx="930898" cy="2765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6204038" y="3412079"/>
            <a:ext cx="758737" cy="26457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0007504" y="3838244"/>
            <a:ext cx="896084" cy="28608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4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5840">
        <p:split orient="vert"/>
      </p:transition>
    </mc:Choice>
    <mc:Fallback xmlns="">
      <p:transition spd="slow" advTm="1058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E07F57-4430-414D-BAF2-26BBD5D00915}"/>
              </a:ext>
            </a:extLst>
          </p:cNvPr>
          <p:cNvGrpSpPr/>
          <p:nvPr/>
        </p:nvGrpSpPr>
        <p:grpSpPr>
          <a:xfrm>
            <a:off x="4955805" y="2229466"/>
            <a:ext cx="2527958" cy="2622264"/>
            <a:chOff x="4660368" y="1978580"/>
            <a:chExt cx="2908707" cy="29736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3A980F-FD1E-46C8-B5A2-C17A88A355F2}"/>
                </a:ext>
              </a:extLst>
            </p:cNvPr>
            <p:cNvSpPr/>
            <p:nvPr/>
          </p:nvSpPr>
          <p:spPr>
            <a:xfrm rot="2705927">
              <a:off x="4863204" y="2192614"/>
              <a:ext cx="2471853" cy="2472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84BC15-AE34-4849-ACCD-B6849FAB2941}"/>
                </a:ext>
              </a:extLst>
            </p:cNvPr>
            <p:cNvSpPr/>
            <p:nvPr/>
          </p:nvSpPr>
          <p:spPr>
            <a:xfrm rot="2705927">
              <a:off x="4627891" y="2011057"/>
              <a:ext cx="2973661" cy="2908707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AB5123-0B68-46EC-9FD1-46101A2E3058}"/>
                </a:ext>
              </a:extLst>
            </p:cNvPr>
            <p:cNvSpPr txBox="1"/>
            <p:nvPr/>
          </p:nvSpPr>
          <p:spPr>
            <a:xfrm>
              <a:off x="4916129" y="3136318"/>
              <a:ext cx="2359742" cy="593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577" b="827"/>
          <a:stretch/>
        </p:blipFill>
        <p:spPr>
          <a:xfrm rot="10800000">
            <a:off x="275469" y="296582"/>
            <a:ext cx="3984999" cy="2829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3F5B64-C1F2-4D31-A2AE-4E14222FED5C}"/>
              </a:ext>
            </a:extLst>
          </p:cNvPr>
          <p:cNvSpPr/>
          <p:nvPr/>
        </p:nvSpPr>
        <p:spPr>
          <a:xfrm>
            <a:off x="283227" y="3756498"/>
            <a:ext cx="4050902" cy="276392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00" y="3989514"/>
            <a:ext cx="3497136" cy="228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171" y="296582"/>
            <a:ext cx="3993226" cy="2878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603" y="626258"/>
            <a:ext cx="3590305" cy="232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684" y="3989514"/>
            <a:ext cx="3993226" cy="2682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b="7392"/>
          <a:stretch/>
        </p:blipFill>
        <p:spPr>
          <a:xfrm>
            <a:off x="7940828" y="4247029"/>
            <a:ext cx="3884938" cy="216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390" y="0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7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312">
        <p:circle/>
      </p:transition>
    </mc:Choice>
    <mc:Fallback xmlns="">
      <p:transition spd="slow" advTm="293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80" y="1329544"/>
            <a:ext cx="4978550" cy="4325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9251" y="1329544"/>
            <a:ext cx="4978550" cy="4325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33744" y="279206"/>
            <a:ext cx="4423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2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9537">
        <p:checker/>
      </p:transition>
    </mc:Choice>
    <mc:Fallback xmlns="">
      <p:transition spd="slow" advTm="1953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4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7"/>
    </mc:Choice>
    <mc:Fallback xmlns="">
      <p:transition spd="slow" advTm="290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2641937"/>
            <a:ext cx="699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7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99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689">
        <p:circle/>
      </p:transition>
    </mc:Choice>
    <mc:Fallback xmlns="">
      <p:transition spd="slow" advTm="156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.5|1.4|3.8|9.8|2.9|1.4|2|1.7|2.9|1.3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2|6.7|2.6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106</Words>
  <Application>Microsoft Office PowerPoint</Application>
  <PresentationFormat>Widescreen</PresentationFormat>
  <Paragraphs>19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#9Slide07 SVNDessert Menu Scrip</vt:lpstr>
      <vt:lpstr>Arial</vt:lpstr>
      <vt:lpstr>Calibri</vt:lpstr>
      <vt:lpstr>Calibri Light</vt:lpstr>
      <vt:lpstr>Times New Roman</vt:lpstr>
      <vt:lpstr>Office Theme</vt:lpstr>
      <vt:lpstr>6_Office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Vu Minh Giang</cp:lastModifiedBy>
  <cp:revision>28</cp:revision>
  <dcterms:created xsi:type="dcterms:W3CDTF">2022-03-05T04:48:26Z</dcterms:created>
  <dcterms:modified xsi:type="dcterms:W3CDTF">2025-04-13T14:27:47Z</dcterms:modified>
</cp:coreProperties>
</file>