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1"/>
  </p:notesMasterIdLst>
  <p:sldIdLst>
    <p:sldId id="264" r:id="rId10"/>
    <p:sldId id="268" r:id="rId11"/>
    <p:sldId id="271" r:id="rId12"/>
    <p:sldId id="278" r:id="rId13"/>
    <p:sldId id="279" r:id="rId14"/>
    <p:sldId id="281" r:id="rId15"/>
    <p:sldId id="288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40AF-82A3-420A-8407-0993C6E2B25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433E-720A-4F36-82DD-8706561BB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7C900-E2BE-458C-8061-C14FB751D7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225E9-5E41-4EDA-884E-AADBDB322F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4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AA4F4-DDE4-4177-B74A-63EFAF648E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92B1A-175B-4FBD-AD8C-8F99C02E0B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0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8B19E-F338-4E9B-9416-53F5D6294B6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1D9F-06DE-405C-8C5C-80CA0E878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9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9B0DB-EC23-4A83-BD99-2D8B59DFCE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FF62F-8BD7-4302-BFEB-0FD4FD993D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4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9502C-D0E6-4FFF-A864-919D0F71D6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FB76B-19F9-4B75-A540-A8C3C30D78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8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65CA4-B676-492D-96DD-6839CD5163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FDE35-A7F0-4B31-915A-37C15D63A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9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C7DA5-0351-439E-9F48-57F719E9A3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94F1E-8F8B-490B-8370-9FC69EB1C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7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CF0CE-0E13-4AD2-B36F-EB0BEC98B4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DBF0-D14D-4FE4-AE6F-F6404CA87C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04A0D-56EE-4516-A990-540232E565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872D9-C7D8-4A87-8B79-2A4D0E61BB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0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DBD04-D573-435E-9B34-E345DD3DB1E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B6849-B269-499B-B6CB-99B67B193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2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1A52ED-4C71-41A2-BE4F-AEB640003A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65954-0433-41E6-B867-CC3BEE0D3F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8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30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70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44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98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6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37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3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1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535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72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59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0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18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31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59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051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784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5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525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7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580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60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8116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05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6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821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065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3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04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36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102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939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55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245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28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765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252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104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3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90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73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796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981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16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705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09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13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406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8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8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5711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036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48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61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687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1362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976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5752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9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7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408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4358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695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556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3168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84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043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987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462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64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27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61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013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418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85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529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504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451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621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5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650E-BC61-4185-BEE3-E8245201CDF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13329-6941-4309-88A5-40CA7F8305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300F9-44EB-438A-9EC4-BD7B4B482C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6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85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6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2506663"/>
            <a:ext cx="115649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 ĐỘNG LQVH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ĐỀ TÀI: THƠ 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MƯA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6309" y="3965576"/>
            <a:ext cx="459343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BÙI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THỊ HOA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275" y="325438"/>
            <a:ext cx="1175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BIÊN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544386" y="2133600"/>
            <a:ext cx="71032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6283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6892">
            <a:off x="4075188" y="2214282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8212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1905000"/>
            <a:ext cx="7010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</a:p>
          <a:p>
            <a:pPr algn="ctr" eaLnBrk="1" hangingPunct="1">
              <a:defRPr/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5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1828800"/>
            <a:ext cx="8229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*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3505200" y="2362201"/>
            <a:ext cx="5486400" cy="133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Đàm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thoại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,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đọc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trích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dẫn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62598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914400" y="838200"/>
            <a:ext cx="9982200" cy="4876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Cô vừa đọc cho cả lớp nghe bài thơ gì ?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Bài thơ tả cây đào ở đâu?</a:t>
            </a:r>
          </a:p>
        </p:txBody>
      </p:sp>
    </p:spTree>
    <p:extLst>
      <p:ext uri="{BB962C8B-B14F-4D97-AF65-F5344CB8AC3E}">
        <p14:creationId xmlns:p14="http://schemas.microsoft.com/office/powerpoint/2010/main" val="16552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04800" y="914400"/>
            <a:ext cx="12039600" cy="5105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Mưa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rơi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Mưa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rơi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xuống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đâu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148CF-8AA7-362B-4184-87BBD6C4F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>
            <a:extLst>
              <a:ext uri="{FF2B5EF4-FFF2-40B4-BE49-F238E27FC236}">
                <a16:creationId xmlns:a16="http://schemas.microsoft.com/office/drawing/2014/main" id="{C60A3D43-E0D8-DE97-9286-F15AA71C8F20}"/>
              </a:ext>
            </a:extLst>
          </p:cNvPr>
          <p:cNvSpPr/>
          <p:nvPr/>
        </p:nvSpPr>
        <p:spPr>
          <a:xfrm>
            <a:off x="304800" y="914400"/>
            <a:ext cx="12039600" cy="5105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mưa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95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8900" y="1676400"/>
            <a:ext cx="69342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iáo dục trẻ:</a:t>
            </a:r>
            <a:b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vbật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10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600200" y="2514600"/>
            <a:ext cx="1043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Dạy trẻ đọc thơ diễn cảm cùng cô: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58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207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1_Office Theme</vt:lpstr>
      <vt:lpstr>nho cu cai chuan</vt:lpstr>
      <vt:lpstr>1_nho cu cai chuan</vt:lpstr>
      <vt:lpstr>2_nho cu cai chuan</vt:lpstr>
      <vt:lpstr>3_nho cu cai chuan</vt:lpstr>
      <vt:lpstr>4_nho cu cai chuan</vt:lpstr>
      <vt:lpstr>5_nho cu cai chuan</vt:lpstr>
      <vt:lpstr>6_nho cu cai chuan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Nguyễn Tiến Minh</cp:lastModifiedBy>
  <cp:revision>8</cp:revision>
  <dcterms:created xsi:type="dcterms:W3CDTF">2022-03-09T03:51:06Z</dcterms:created>
  <dcterms:modified xsi:type="dcterms:W3CDTF">2025-04-13T16:57:50Z</dcterms:modified>
</cp:coreProperties>
</file>