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68" r:id="rId3"/>
    <p:sldId id="776" r:id="rId4"/>
    <p:sldId id="775" r:id="rId5"/>
    <p:sldId id="773" r:id="rId6"/>
    <p:sldId id="774" r:id="rId7"/>
    <p:sldId id="777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E98EB-7DA0-55EF-5A70-F4CF8C289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42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54449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86090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THẨM MỸ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23880"/>
              </p:ext>
            </p:extLst>
          </p:nvPr>
        </p:nvGraphicFramePr>
        <p:xfrm>
          <a:off x="1738942" y="3163381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Bé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sáng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tranh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Mosaic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25639"/>
              </p:ext>
            </p:extLst>
          </p:nvPr>
        </p:nvGraphicFramePr>
        <p:xfrm>
          <a:off x="3437756" y="4748296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6CC9E-EC83-32A6-0C47-CDD4624255EA}"/>
              </a:ext>
            </a:extLst>
          </p:cNvPr>
          <p:cNvSpPr txBox="1"/>
          <p:nvPr/>
        </p:nvSpPr>
        <p:spPr>
          <a:xfrm>
            <a:off x="397489" y="1566937"/>
            <a:ext cx="7625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thi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khéo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tay</a:t>
            </a:r>
            <a:endParaRPr lang="en-US" sz="9600" b="1" dirty="0">
              <a:solidFill>
                <a:srgbClr val="002060"/>
              </a:solidFill>
              <a:latin typeface="UVN Ben Xuan" panose="000003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0"/>
            <a:ext cx="566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E220B-5316-C59D-A7C9-0E4E3B9E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97FDF-E1C3-8D18-12E3-C927B325F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54312-A2C7-1BFC-7EDA-9E066F2A7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4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49D3D-4411-75DA-16B2-62B3D82C8600}"/>
              </a:ext>
            </a:extLst>
          </p:cNvPr>
          <p:cNvSpPr txBox="1"/>
          <p:nvPr/>
        </p:nvSpPr>
        <p:spPr>
          <a:xfrm>
            <a:off x="1494503" y="2074606"/>
            <a:ext cx="8465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Bé</a:t>
            </a:r>
            <a:r>
              <a:rPr lang="en-US" sz="4800" b="1" dirty="0"/>
              <a:t> </a:t>
            </a:r>
            <a:r>
              <a:rPr lang="en-US" sz="4800" b="1" dirty="0" err="1"/>
              <a:t>tìm</a:t>
            </a:r>
            <a:r>
              <a:rPr lang="en-US" sz="4800" b="1" dirty="0"/>
              <a:t> </a:t>
            </a:r>
            <a:r>
              <a:rPr lang="en-US" sz="4800" b="1" dirty="0" err="1"/>
              <a:t>hiểu</a:t>
            </a:r>
            <a:r>
              <a:rPr lang="en-US" sz="4800" b="1" dirty="0"/>
              <a:t> </a:t>
            </a:r>
          </a:p>
          <a:p>
            <a:pPr algn="ctr"/>
            <a:r>
              <a:rPr lang="en-US" sz="4800" b="1" dirty="0" err="1"/>
              <a:t>nghệ</a:t>
            </a:r>
            <a:r>
              <a:rPr lang="en-US" sz="4800" b="1" dirty="0"/>
              <a:t> </a:t>
            </a:r>
            <a:r>
              <a:rPr lang="en-US" sz="4800" b="1" dirty="0" err="1"/>
              <a:t>thuật</a:t>
            </a:r>
            <a:r>
              <a:rPr lang="en-US" sz="4800" b="1" dirty="0"/>
              <a:t> Mosaic</a:t>
            </a:r>
          </a:p>
        </p:txBody>
      </p:sp>
    </p:spTree>
    <p:extLst>
      <p:ext uri="{BB962C8B-B14F-4D97-AF65-F5344CB8AC3E}">
        <p14:creationId xmlns:p14="http://schemas.microsoft.com/office/powerpoint/2010/main" val="30205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25" y="0"/>
            <a:ext cx="5480375" cy="689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6CC9E-EC83-32A6-0C47-CDD4624255EA}"/>
              </a:ext>
            </a:extLst>
          </p:cNvPr>
          <p:cNvSpPr txBox="1"/>
          <p:nvPr/>
        </p:nvSpPr>
        <p:spPr>
          <a:xfrm>
            <a:off x="397489" y="1566937"/>
            <a:ext cx="7625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thi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khéo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tay</a:t>
            </a:r>
            <a:endParaRPr lang="en-US" sz="9600" b="1" dirty="0">
              <a:solidFill>
                <a:srgbClr val="002060"/>
              </a:solidFill>
              <a:latin typeface="UVN Ben Xuan" panose="000003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9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77" y="-1"/>
            <a:ext cx="552938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6CC9E-EC83-32A6-0C47-CDD4624255EA}"/>
              </a:ext>
            </a:extLst>
          </p:cNvPr>
          <p:cNvSpPr txBox="1"/>
          <p:nvPr/>
        </p:nvSpPr>
        <p:spPr>
          <a:xfrm>
            <a:off x="294852" y="1137729"/>
            <a:ext cx="7625633" cy="432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   Quan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đàm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thoại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mẫu</a:t>
            </a:r>
            <a:endParaRPr lang="en-US" sz="9600" b="1" dirty="0">
              <a:solidFill>
                <a:srgbClr val="002060"/>
              </a:solidFill>
              <a:latin typeface="UVN Ben Xuan" panose="000003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9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51AF3-27BD-E4C0-74B5-DF95C6FB3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A2843-B0C4-D26F-6E9C-7D2C5824E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77" y="-1"/>
            <a:ext cx="552938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2EF04-4100-6099-479F-ABB2A6E2EB78}"/>
              </a:ext>
            </a:extLst>
          </p:cNvPr>
          <p:cNvSpPr txBox="1"/>
          <p:nvPr/>
        </p:nvSpPr>
        <p:spPr>
          <a:xfrm>
            <a:off x="-619548" y="1806322"/>
            <a:ext cx="7625633" cy="210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Trẻ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9600" b="1" dirty="0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UVN Ben Xuan" panose="00000300000000000000" pitchFamily="2" charset="0"/>
                <a:cs typeface="Times New Roman" panose="02020603050405020304" pitchFamily="18" charset="0"/>
              </a:rPr>
              <a:t>hiện</a:t>
            </a:r>
            <a:endParaRPr lang="en-US" sz="9600" b="1" dirty="0">
              <a:solidFill>
                <a:srgbClr val="002060"/>
              </a:solidFill>
              <a:latin typeface="UVN Ben Xuan" panose="000003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7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70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UVN Ben Xuan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76</cp:revision>
  <dcterms:created xsi:type="dcterms:W3CDTF">2020-11-09T08:54:19Z</dcterms:created>
  <dcterms:modified xsi:type="dcterms:W3CDTF">2025-04-13T16:55:40Z</dcterms:modified>
</cp:coreProperties>
</file>