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766" r:id="rId2"/>
    <p:sldId id="775" r:id="rId3"/>
    <p:sldId id="776" r:id="rId4"/>
    <p:sldId id="778" r:id="rId5"/>
    <p:sldId id="779" r:id="rId6"/>
    <p:sldId id="782" r:id="rId7"/>
    <p:sldId id="781" r:id="rId8"/>
    <p:sldId id="780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wEsi0aLxhU5I7Qe6bTO7x1iA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FDDBF6"/>
    <a:srgbClr val="C5F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7D861E-68B1-48C4-A282-636A812B8B9E}">
  <a:tblStyle styleId="{667D861E-68B1-48C4-A282-636A812B8B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microsoft.com/office/2007/relationships/hdphoto" Target="../media/hdphoto1.wdp"/><Relationship Id="rId3" Type="http://schemas.openxmlformats.org/officeDocument/2006/relationships/audio" Target="../media/media4.mp3"/><Relationship Id="rId21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4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audio" Target="file:///C:\doan%206.wav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microsoft.com/office/2007/relationships/hdphoto" Target="../media/hdphoto1.wdp"/><Relationship Id="rId3" Type="http://schemas.openxmlformats.org/officeDocument/2006/relationships/audio" Target="../media/media5.mp3"/><Relationship Id="rId21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5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audio" Target="file:///C:\doan%206.wav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E98EB-7DA0-55EF-5A70-F4CF8C289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423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09322-10BC-2D13-0833-797846C57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954449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76A6DF-C07B-9F11-D522-88DFE220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6465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THỂ</a:t>
                      </a:r>
                      <a:r>
                        <a:rPr lang="en-US" sz="4000" b="1" baseline="0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CHẤT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EBFF48-0835-6621-76E5-3191B1F86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921291"/>
              </p:ext>
            </p:extLst>
          </p:nvPr>
        </p:nvGraphicFramePr>
        <p:xfrm>
          <a:off x="1738942" y="3163381"/>
          <a:ext cx="9691057" cy="701040"/>
        </p:xfrm>
        <a:graphic>
          <a:graphicData uri="http://schemas.openxmlformats.org/drawingml/2006/table">
            <a:tbl>
              <a:tblPr/>
              <a:tblGrid>
                <a:gridCol w="9691057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Đi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đổi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hướng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theo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đường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dích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dắc</a:t>
                      </a:r>
                      <a:endParaRPr lang="en-US" sz="4000" dirty="0"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6490FA-DFA9-5C95-FBBB-41152A7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725639"/>
              </p:ext>
            </p:extLst>
          </p:nvPr>
        </p:nvGraphicFramePr>
        <p:xfrm>
          <a:off x="3437756" y="4748296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i: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3-4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Bùi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Hoa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03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31823" y="2093119"/>
            <a:ext cx="6475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THỬ THÁCH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CHIẾC DÙ SẮC MÀU</a:t>
            </a:r>
          </a:p>
        </p:txBody>
      </p:sp>
      <p:pic>
        <p:nvPicPr>
          <p:cNvPr id="9" name="Anh nông dân và cây rau (beat thiếu nhi chia sẻ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6408" cy="6858000"/>
          </a:xfrm>
          <a:prstGeom prst="rect">
            <a:avLst/>
          </a:prstGeom>
        </p:spPr>
      </p:pic>
      <p:pic>
        <p:nvPicPr>
          <p:cNvPr id="8" name="Ngày mù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12367" y="2093119"/>
            <a:ext cx="647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NÔNG DÂN TÀI NĂNG</a:t>
            </a:r>
          </a:p>
        </p:txBody>
      </p:sp>
      <p:pic>
        <p:nvPicPr>
          <p:cNvPr id="10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8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12367" y="2093119"/>
            <a:ext cx="6475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TRÒ CHƠI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CHUNG SỨC</a:t>
            </a:r>
          </a:p>
        </p:txBody>
      </p:sp>
      <p:pic>
        <p:nvPicPr>
          <p:cNvPr id="10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1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doan 6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x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88" y="-250238"/>
            <a:ext cx="12573000" cy="686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loai-hoa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92" y="4617455"/>
            <a:ext cx="2747693" cy="218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nha-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56579" y="428128"/>
            <a:ext cx="48768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 descr="g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70902" y="5334705"/>
            <a:ext cx="16002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1" descr="gadi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47878" y="4656830"/>
            <a:ext cx="1103313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2" descr="gadi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44486" y="5541080"/>
            <a:ext cx="99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4" descr="gadi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91074" y="4920952"/>
            <a:ext cx="829320" cy="79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5" descr="gadi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41213" y="5745637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8" descr="hh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023188" y="312669"/>
            <a:ext cx="8382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8" descr="hh">
            <a:extLst>
              <a:ext uri="{FF2B5EF4-FFF2-40B4-BE49-F238E27FC236}">
                <a16:creationId xmlns:a16="http://schemas.microsoft.com/office/drawing/2014/main" id="{60BCBAA5-D040-43E7-87F6-D62735052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13202" y="715168"/>
            <a:ext cx="5158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3" descr="loai-hoa-(3).gif">
            <a:extLst>
              <a:ext uri="{FF2B5EF4-FFF2-40B4-BE49-F238E27FC236}">
                <a16:creationId xmlns:a16="http://schemas.microsoft.com/office/drawing/2014/main" id="{6F8D17CC-CBA5-42E0-A575-7C4B8CA9165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289289" y="5381293"/>
            <a:ext cx="114419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loai-hoa-(3).gif">
            <a:extLst>
              <a:ext uri="{FF2B5EF4-FFF2-40B4-BE49-F238E27FC236}">
                <a16:creationId xmlns:a16="http://schemas.microsoft.com/office/drawing/2014/main" id="{96221B0A-1368-4445-BCC6-2D46BC28BAA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204080" y="5433809"/>
            <a:ext cx="1228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 descr="gadi">
            <a:extLst>
              <a:ext uri="{FF2B5EF4-FFF2-40B4-BE49-F238E27FC236}">
                <a16:creationId xmlns:a16="http://schemas.microsoft.com/office/drawing/2014/main" id="{9A137462-F2D7-493A-9D61-32032AA9FA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437479" y="5293814"/>
            <a:ext cx="709053" cy="94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gadi">
            <a:extLst>
              <a:ext uri="{FF2B5EF4-FFF2-40B4-BE49-F238E27FC236}">
                <a16:creationId xmlns:a16="http://schemas.microsoft.com/office/drawing/2014/main" id="{6A46E8A4-A1CB-4210-B615-9856641279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140500" y="5568629"/>
            <a:ext cx="825928" cy="109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52" y="982097"/>
            <a:ext cx="5182938" cy="40744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39" y="489944"/>
            <a:ext cx="4229100" cy="4476750"/>
          </a:xfrm>
          <a:prstGeom prst="rect">
            <a:avLst/>
          </a:prstGeom>
        </p:spPr>
      </p:pic>
      <p:pic>
        <p:nvPicPr>
          <p:cNvPr id="32" name="Picture 33" descr="ga-me"/>
          <p:cNvPicPr>
            <a:picLocks noChangeAspect="1" noChangeArrowheads="1" noCrop="1"/>
          </p:cNvPicPr>
          <p:nvPr/>
        </p:nvPicPr>
        <p:blipFill>
          <a:blip r:embed="rId20">
            <a:lum bright="-6000" contrast="22000"/>
          </a:blip>
          <a:srcRect/>
          <a:stretch>
            <a:fillRect/>
          </a:stretch>
        </p:blipFill>
        <p:spPr bwMode="auto">
          <a:xfrm>
            <a:off x="3898828" y="3798004"/>
            <a:ext cx="1600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4" descr="gadi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80587" y="4772649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Nhac-nen-powerpoint-vui-nho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184 C -0.00816 -0.01156 -0.02014 -0.01965 -0.03334 -0.01965 C -0.04688 -0.01965 -0.05886 -0.01156 -0.06667 0.00184 C -0.05886 0.01479 -0.04688 0.02334 -0.03334 0.02334 C -0.02014 0.02334 -0.00816 0.01479 3.33333E-6 0.00184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184 C -0.00816 -0.01156 -0.02014 -0.01965 -0.03334 -0.01965 C -0.04688 -0.01965 -0.05886 -0.01156 -0.06667 0.00184 C -0.05886 0.01479 -0.04688 0.02334 -0.03334 0.02334 C -0.02014 0.02334 -0.00816 0.01479 3.33333E-6 0.00184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9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doan 6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x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88" y="-250238"/>
            <a:ext cx="12573000" cy="686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loai-hoa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92" y="4617455"/>
            <a:ext cx="2747693" cy="218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nha-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56579" y="428128"/>
            <a:ext cx="48768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 descr="g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70902" y="5334705"/>
            <a:ext cx="16002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1" descr="gadi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47878" y="4656830"/>
            <a:ext cx="1103313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2" descr="gadi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44486" y="5541080"/>
            <a:ext cx="99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4" descr="gadi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91074" y="4920952"/>
            <a:ext cx="829320" cy="79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5" descr="gadi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41213" y="5745637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8" descr="hh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023188" y="312669"/>
            <a:ext cx="8382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8" descr="hh">
            <a:extLst>
              <a:ext uri="{FF2B5EF4-FFF2-40B4-BE49-F238E27FC236}">
                <a16:creationId xmlns:a16="http://schemas.microsoft.com/office/drawing/2014/main" id="{60BCBAA5-D040-43E7-87F6-D62735052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13202" y="715168"/>
            <a:ext cx="5158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3" descr="loai-hoa-(3).gif">
            <a:extLst>
              <a:ext uri="{FF2B5EF4-FFF2-40B4-BE49-F238E27FC236}">
                <a16:creationId xmlns:a16="http://schemas.microsoft.com/office/drawing/2014/main" id="{6F8D17CC-CBA5-42E0-A575-7C4B8CA9165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289289" y="5381293"/>
            <a:ext cx="114419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loai-hoa-(3).gif">
            <a:extLst>
              <a:ext uri="{FF2B5EF4-FFF2-40B4-BE49-F238E27FC236}">
                <a16:creationId xmlns:a16="http://schemas.microsoft.com/office/drawing/2014/main" id="{96221B0A-1368-4445-BCC6-2D46BC28BAA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204080" y="5433809"/>
            <a:ext cx="1228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 descr="gadi">
            <a:extLst>
              <a:ext uri="{FF2B5EF4-FFF2-40B4-BE49-F238E27FC236}">
                <a16:creationId xmlns:a16="http://schemas.microsoft.com/office/drawing/2014/main" id="{9A137462-F2D7-493A-9D61-32032AA9FA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437479" y="5293814"/>
            <a:ext cx="709053" cy="94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gadi">
            <a:extLst>
              <a:ext uri="{FF2B5EF4-FFF2-40B4-BE49-F238E27FC236}">
                <a16:creationId xmlns:a16="http://schemas.microsoft.com/office/drawing/2014/main" id="{6A46E8A4-A1CB-4210-B615-9856641279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140500" y="5568629"/>
            <a:ext cx="825928" cy="109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52" y="982097"/>
            <a:ext cx="5182938" cy="40744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39" y="489944"/>
            <a:ext cx="4229100" cy="4476750"/>
          </a:xfrm>
          <a:prstGeom prst="rect">
            <a:avLst/>
          </a:prstGeom>
        </p:spPr>
      </p:pic>
      <p:pic>
        <p:nvPicPr>
          <p:cNvPr id="32" name="Picture 33" descr="ga-me"/>
          <p:cNvPicPr>
            <a:picLocks noChangeAspect="1" noChangeArrowheads="1" noCrop="1"/>
          </p:cNvPicPr>
          <p:nvPr/>
        </p:nvPicPr>
        <p:blipFill>
          <a:blip r:embed="rId20">
            <a:lum bright="-6000" contrast="22000"/>
          </a:blip>
          <a:srcRect/>
          <a:stretch>
            <a:fillRect/>
          </a:stretch>
        </p:blipFill>
        <p:spPr bwMode="auto">
          <a:xfrm>
            <a:off x="3898828" y="3798004"/>
            <a:ext cx="1600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4" descr="gadi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80587" y="4772649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184 C -0.00816 -0.01156 -0.02014 -0.01965 -0.03334 -0.01965 C -0.04688 -0.01965 -0.05886 -0.01156 -0.06667 0.00184 C -0.05886 0.01479 -0.04688 0.02334 -0.03334 0.02334 C -0.02014 0.02334 -0.00816 0.01479 3.33333E-6 0.00184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184 C -0.00816 -0.01156 -0.02014 -0.01965 -0.03334 -0.01965 C -0.04688 -0.01965 -0.05886 -0.01156 -0.06667 0.00184 C -0.05886 0.01479 -0.04688 0.02334 -0.03334 0.02334 C -0.02014 0.02334 -0.00816 0.01479 3.33333E-6 0.00184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12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ướng dẫn Cách vẽ ngôi nhà rơm đẹp và gần gũi với thiên nh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Thiền - Nhạc Phật Giáo Hay Nhất 2015 Không Lời (Tuyển Tập #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3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2824</TotalTime>
  <Words>56</Words>
  <Application>Microsoft Office PowerPoint</Application>
  <PresentationFormat>Widescreen</PresentationFormat>
  <Paragraphs>12</Paragraphs>
  <Slides>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MN HOA SỮA</dc:title>
  <dc:creator>Phong5T3</dc:creator>
  <cp:lastModifiedBy>Nguyễn Tiến Minh</cp:lastModifiedBy>
  <cp:revision>81</cp:revision>
  <dcterms:created xsi:type="dcterms:W3CDTF">2020-11-09T08:54:19Z</dcterms:created>
  <dcterms:modified xsi:type="dcterms:W3CDTF">2025-04-13T16:21:38Z</dcterms:modified>
</cp:coreProperties>
</file>