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83" r:id="rId2"/>
    <p:sldId id="344" r:id="rId3"/>
    <p:sldId id="341" r:id="rId4"/>
    <p:sldId id="349" r:id="rId5"/>
    <p:sldId id="343" r:id="rId6"/>
    <p:sldId id="312" r:id="rId7"/>
    <p:sldId id="335" r:id="rId8"/>
  </p:sldIdLst>
  <p:sldSz cx="12192000" cy="6858000"/>
  <p:notesSz cx="6858000" cy="9144000"/>
  <p:embeddedFontLst>
    <p:embeddedFont>
      <p:font typeface="Circle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6BA4-71F6-45F4-919D-9435DD28B28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3DF6-07BC-48F5-B913-511392D6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3D27-E43A-45FB-B267-200D0013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0236-724A-4C29-ACD4-C3BF5631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C300-4F2F-4B16-9614-255610A5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3B64-AEE0-4595-9CC3-7ADA6292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5DA0-6564-444F-ACFC-6D9EABC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62B6-1C35-4543-B1F0-D95469E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BC0A8-B209-47C9-84E3-24C6A15C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4276-09CB-41D7-9E0F-E7CBCC4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71F3-6773-4742-AB35-ECBB210D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31C6-2C91-42CC-9372-7B2CA6AA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8411D-85D1-4F55-A8DC-38A0C289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E1A3-2869-4541-BAF7-00B71757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DCA2-8C62-4DC5-9E17-E84A3A34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424E-F909-434E-ACD3-439DD17D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BDB2-CE52-4C1F-B64B-B4CAD96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C93-64E5-4EAC-83BB-70743363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64E6-51D8-439B-A2C0-8DF9320E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F509-BEA6-4E43-8C28-8AD76E3C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0D7E-688C-4669-9218-2AD67DF2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9F22-BCBE-43DB-ADC6-2408ECF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233F-9E43-4AE3-8FC6-28ADCBBC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D1C12-5B2E-4D3E-91D1-6BF9AF8D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F9AB-0670-4101-BA9D-110B859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F35C-01EA-49C8-99C0-F93E5488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0326-9AA1-4DC3-9D68-8150030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2A6-1816-43D9-A083-821DBC83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63FC-99F3-4285-88E4-6E9536EA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77BB-669D-4CCA-BA0C-7680167C8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D27D-AB2C-464E-93C9-7D9F1F2F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66EB-6D0C-47FA-B439-FEE9FB96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B95C-AA68-4FAF-86E8-E4B3C571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9BE1-0E8D-434B-9E74-494AE18A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93A8-AF6C-44EE-A533-0A476679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14E58-4479-41AE-A568-C72D3E4C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C8F36-B96C-4711-BB32-7EF8BDBEA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06425-A497-4B6E-AB55-244102C2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221DB-161C-4E76-9FC4-F9272EAB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34A3A-3CC5-4B6F-A8E1-68F102A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8F009-329E-44C2-9000-904CB194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2206-AF60-4F60-8DC7-BCAA515C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6CA2A-B583-4680-9A42-75EBE5D4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CE622-37BE-42C8-89A1-74EDE5B9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772DB-5FDC-4EC1-931D-43DAB2A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99D0-9BC7-42A1-88D3-141FE06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FB4FA-1816-4437-B5FF-34493607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97FD2-9EE4-4EE6-8DD5-CBE92EAB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A55B-ACEA-4194-A0ED-351D4A03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923E-AF0F-4DE9-852C-5DC61EC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CB50-2B3B-4B2C-8BF2-8F126FA1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EB447-3F5A-42A0-80F5-53AE219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1080-0136-417A-9334-359AE9F0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EFC0-F676-4C91-9A1F-1A3A7466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E55E-F928-4B41-ACAE-D63941C6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B1785-DEF1-46F8-8AEF-CB5DF8508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F244-FF9D-472A-9B10-27A8246F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A492-568D-453B-9EBC-D824E33C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732D-89D4-42E3-ADB1-B09852D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29C6-529F-4426-8715-8865737D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E08FD-7C80-4366-9B1A-79B2046F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94D5-EF14-4C7F-8737-B7197D6F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4AF0-E92B-49DF-BD9C-89F907175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A67-5525-4FD6-8264-6969C8FB2EF6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4941-DD9D-459E-925D-1DB3F454C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8B7F-4521-414B-8714-232D4FD5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3352955" y="304800"/>
            <a:ext cx="5841656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266147"/>
            <a:ext cx="9144000" cy="95410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1" y="3505201"/>
            <a:ext cx="6858000" cy="236987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Nghe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MGB 3 – 4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Bùi Thị Hoa</a:t>
            </a:r>
          </a:p>
        </p:txBody>
      </p:sp>
    </p:spTree>
    <p:extLst>
      <p:ext uri="{BB962C8B-B14F-4D97-AF65-F5344CB8AC3E}">
        <p14:creationId xmlns:p14="http://schemas.microsoft.com/office/powerpoint/2010/main" val="2986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CHÀO MC MỞ MÀN CHƯƠNG TRÌNH - SỐ 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2351" y="2965241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 err="1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TÀI</a:t>
            </a:r>
            <a:r>
              <a:rPr lang="en-US" sz="9000" b="1" dirty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NĂNG</a:t>
            </a:r>
            <a:r>
              <a:rPr lang="en-US" sz="9000" b="1" dirty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NHÍ</a:t>
            </a:r>
            <a:endParaRPr lang="en-US" sz="9000" b="1" dirty="0">
              <a:solidFill>
                <a:srgbClr val="7030A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3" name="NHẠC CHÀO MC MỞ MÀN CHƯƠNG TRÌNH - SỐ 1 - Organ Chann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1449734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910" y="1643460"/>
            <a:ext cx="6919907" cy="65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1" y="1919868"/>
            <a:ext cx="3930340" cy="39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-7653118"/>
            <a:ext cx="12192000" cy="14511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09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>
                <a:latin typeface="Circle" panose="020B0703020102020204" pitchFamily="34" charset="0"/>
                <a:cs typeface="Times New Roman" pitchFamily="18" charset="0"/>
              </a:rPr>
              <a:t> 3</a:t>
            </a:r>
          </a:p>
        </p:txBody>
      </p:sp>
      <p:sp>
        <p:nvSpPr>
          <p:cNvPr id="7" name="Rectangle 6"/>
          <p:cNvSpPr/>
          <p:nvPr/>
        </p:nvSpPr>
        <p:spPr>
          <a:xfrm>
            <a:off x="696951" y="562687"/>
            <a:ext cx="10181062" cy="101565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hất Liệu Guitar Không Khí đơn Giản Chất Liệu Ghi Chú âm Nhạc Hìn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15405650" cy="7832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068" y="2349559"/>
            <a:ext cx="12192001" cy="16517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Chúc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các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con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nhiều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sức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khỏe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chăm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ngoan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học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giỏi</a:t>
            </a:r>
            <a:endParaRPr kumimoji="0" lang="en-US" sz="5100" b="1" i="0" u="none" strike="noStrike" kern="0" cap="none" spc="0" normalizeH="0" baseline="0" noProof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88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87</Words>
  <Application>Microsoft Office PowerPoint</Application>
  <PresentationFormat>Widescreen</PresentationFormat>
  <Paragraphs>19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Circle</vt:lpstr>
      <vt:lpstr>Times New Roman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Tiến Minh</cp:lastModifiedBy>
  <cp:revision>82</cp:revision>
  <dcterms:created xsi:type="dcterms:W3CDTF">2021-03-24T15:37:49Z</dcterms:created>
  <dcterms:modified xsi:type="dcterms:W3CDTF">2025-04-13T15:08:40Z</dcterms:modified>
</cp:coreProperties>
</file>