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52400" y="-7620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HOA SỮA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Vũ Thị Hồng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436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Vu Minh Giang</cp:lastModifiedBy>
  <cp:revision>71</cp:revision>
  <dcterms:created xsi:type="dcterms:W3CDTF">2016-04-10T13:01:26Z</dcterms:created>
  <dcterms:modified xsi:type="dcterms:W3CDTF">2025-04-13T15:25:56Z</dcterms:modified>
</cp:coreProperties>
</file>