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7" r:id="rId13"/>
    <p:sldId id="269" r:id="rId14"/>
    <p:sldId id="270" r:id="rId15"/>
    <p:sldId id="271" r:id="rId16"/>
    <p:sldId id="272" r:id="rId17"/>
    <p:sldId id="287" r:id="rId18"/>
    <p:sldId id="298" r:id="rId19"/>
    <p:sldId id="288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2.gif"/><Relationship Id="rId4" Type="http://schemas.openxmlformats.org/officeDocument/2006/relationships/image" Target="../media/image8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22.jpeg"/><Relationship Id="rId3" Type="http://schemas.openxmlformats.org/officeDocument/2006/relationships/image" Target="../media/image24.gif"/><Relationship Id="rId7" Type="http://schemas.openxmlformats.org/officeDocument/2006/relationships/image" Target="../media/image27.png"/><Relationship Id="rId12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0.jpeg"/><Relationship Id="rId5" Type="http://schemas.openxmlformats.org/officeDocument/2006/relationships/image" Target="../media/image26.png"/><Relationship Id="rId15" Type="http://schemas.openxmlformats.org/officeDocument/2006/relationships/image" Target="../media/image12.gif"/><Relationship Id="rId10" Type="http://schemas.openxmlformats.org/officeDocument/2006/relationships/image" Target="../media/image19.jpeg"/><Relationship Id="rId4" Type="http://schemas.openxmlformats.org/officeDocument/2006/relationships/image" Target="../media/image25.png"/><Relationship Id="rId9" Type="http://schemas.openxmlformats.org/officeDocument/2006/relationships/image" Target="../media/image29.gif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31.jpeg"/><Relationship Id="rId7" Type="http://schemas.openxmlformats.org/officeDocument/2006/relationships/image" Target="../media/image20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32.jpeg"/><Relationship Id="rId10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jpeg"/><Relationship Id="rId5" Type="http://schemas.openxmlformats.org/officeDocument/2006/relationships/image" Target="../media/image36.jpeg"/><Relationship Id="rId10" Type="http://schemas.openxmlformats.org/officeDocument/2006/relationships/image" Target="../media/image5.png"/><Relationship Id="rId4" Type="http://schemas.openxmlformats.org/officeDocument/2006/relationships/image" Target="../media/image35.jpeg"/><Relationship Id="rId9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71800" y="3721251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5029200" y="5164139"/>
            <a:ext cx="52578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4-5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Giọt nước tí xíu  - Truyện cho trẻ mầm no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82938" y="1900238"/>
            <a:ext cx="74850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D:\anh dong\phongcanh03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2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588" y="2125664"/>
            <a:ext cx="6151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 tổ chức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669" y="2144715"/>
            <a:ext cx="801854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2144715"/>
            <a:ext cx="680987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400</Words>
  <Application>Microsoft Office PowerPoint</Application>
  <PresentationFormat>Widescreen</PresentationFormat>
  <Paragraphs>33</Paragraphs>
  <Slides>20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kun</cp:lastModifiedBy>
  <cp:revision>32</cp:revision>
  <dcterms:created xsi:type="dcterms:W3CDTF">2021-04-01T08:47:18Z</dcterms:created>
  <dcterms:modified xsi:type="dcterms:W3CDTF">2025-04-12T01:22:17Z</dcterms:modified>
</cp:coreProperties>
</file>