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849" r:id="rId2"/>
    <p:sldMasterId id="2147483873" r:id="rId3"/>
    <p:sldMasterId id="2147483885" r:id="rId4"/>
    <p:sldMasterId id="2147483897" r:id="rId5"/>
    <p:sldMasterId id="2147483909" r:id="rId6"/>
    <p:sldMasterId id="2147483957" r:id="rId7"/>
  </p:sldMasterIdLst>
  <p:notesMasterIdLst>
    <p:notesMasterId r:id="rId18"/>
  </p:notesMasterIdLst>
  <p:sldIdLst>
    <p:sldId id="362" r:id="rId8"/>
    <p:sldId id="364" r:id="rId9"/>
    <p:sldId id="365" r:id="rId10"/>
    <p:sldId id="389" r:id="rId11"/>
    <p:sldId id="367" r:id="rId12"/>
    <p:sldId id="394" r:id="rId13"/>
    <p:sldId id="380" r:id="rId14"/>
    <p:sldId id="392" r:id="rId15"/>
    <p:sldId id="373" r:id="rId16"/>
    <p:sldId id="379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62"/>
            <p14:sldId id="364"/>
            <p14:sldId id="365"/>
            <p14:sldId id="389"/>
            <p14:sldId id="367"/>
            <p14:sldId id="394"/>
            <p14:sldId id="380"/>
            <p14:sldId id="392"/>
            <p14:sldId id="373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82" d="100"/>
          <a:sy n="82" d="100"/>
        </p:scale>
        <p:origin x="1253" y="101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2025/4/12</a:t>
            </a:fld>
            <a:endParaRPr lang="zh-CN" altLang="en-US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178718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912" y="1400413"/>
            <a:ext cx="873187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altLang="zh-CN" sz="6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MỘT SỐ HIỆN TƯỢNG </a:t>
            </a:r>
          </a:p>
          <a:p>
            <a:pPr algn="ctr"/>
            <a:r>
              <a:rPr lang="vi-VN" altLang="zh-CN" sz="6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TỰ NHIÊN</a:t>
            </a:r>
            <a:endParaRPr lang="en-US" altLang="zh-CN" sz="66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  <p:sp>
        <p:nvSpPr>
          <p:cNvPr id="30" name="矩形 59"/>
          <p:cNvSpPr>
            <a:spLocks noChangeArrowheads="1"/>
          </p:cNvSpPr>
          <p:nvPr/>
        </p:nvSpPr>
        <p:spPr bwMode="auto">
          <a:xfrm>
            <a:off x="3132188" y="4507311"/>
            <a:ext cx="34601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:</a:t>
            </a:r>
            <a:r>
              <a:rPr lang="vi-VN" altLang="zh-CN" sz="2400" b="1" kern="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Quỳnh Mai</a:t>
            </a:r>
            <a:endParaRPr lang="en-US" altLang="zh-CN" sz="2400" b="1" kern="0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62235" y="1620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6180216" y="4258866"/>
            <a:ext cx="2967401" cy="2370533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:a16="http://schemas.microsoft.com/office/drawing/2014/main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:a16="http://schemas.microsoft.com/office/drawing/2014/main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:a16="http://schemas.microsoft.com/office/drawing/2014/main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:a16="http://schemas.microsoft.com/office/drawing/2014/main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:a16="http://schemas.microsoft.com/office/drawing/2014/main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:a16="http://schemas.microsoft.com/office/drawing/2014/main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:a16="http://schemas.microsoft.com/office/drawing/2014/main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:a16="http://schemas.microsoft.com/office/drawing/2014/main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:a16="http://schemas.microsoft.com/office/drawing/2014/main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:a16="http://schemas.microsoft.com/office/drawing/2014/main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:a16="http://schemas.microsoft.com/office/drawing/2014/main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:a16="http://schemas.microsoft.com/office/drawing/2014/main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:a16="http://schemas.microsoft.com/office/drawing/2014/main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:a16="http://schemas.microsoft.com/office/drawing/2014/main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:a16="http://schemas.microsoft.com/office/drawing/2014/main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:a16="http://schemas.microsoft.com/office/drawing/2014/main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:a16="http://schemas.microsoft.com/office/drawing/2014/main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:a16="http://schemas.microsoft.com/office/drawing/2014/main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:a16="http://schemas.microsoft.com/office/drawing/2014/main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:a16="http://schemas.microsoft.com/office/drawing/2014/main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:a16="http://schemas.microsoft.com/office/drawing/2014/main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:a16="http://schemas.microsoft.com/office/drawing/2014/main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:a16="http://schemas.microsoft.com/office/drawing/2014/main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:a16="http://schemas.microsoft.com/office/drawing/2014/main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:a16="http://schemas.microsoft.com/office/drawing/2014/main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:a16="http://schemas.microsoft.com/office/drawing/2014/main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:a16="http://schemas.microsoft.com/office/drawing/2014/main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:a16="http://schemas.microsoft.com/office/drawing/2014/main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:a16="http://schemas.microsoft.com/office/drawing/2014/main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:a16="http://schemas.microsoft.com/office/drawing/2014/main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:a16="http://schemas.microsoft.com/office/drawing/2014/main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:a16="http://schemas.microsoft.com/office/drawing/2014/main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:a16="http://schemas.microsoft.com/office/drawing/2014/main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:a16="http://schemas.microsoft.com/office/drawing/2014/main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:a16="http://schemas.microsoft.com/office/drawing/2014/main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:a16="http://schemas.microsoft.com/office/drawing/2014/main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:a16="http://schemas.microsoft.com/office/drawing/2014/main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:a16="http://schemas.microsoft.com/office/drawing/2014/main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:a16="http://schemas.microsoft.com/office/drawing/2014/main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:a16="http://schemas.microsoft.com/office/drawing/2014/main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:a16="http://schemas.microsoft.com/office/drawing/2014/main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:a16="http://schemas.microsoft.com/office/drawing/2014/main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:a16="http://schemas.microsoft.com/office/drawing/2014/main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:a16="http://schemas.microsoft.com/office/drawing/2014/main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:a16="http://schemas.microsoft.com/office/drawing/2014/main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:a16="http://schemas.microsoft.com/office/drawing/2014/main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:a16="http://schemas.microsoft.com/office/drawing/2014/main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:a16="http://schemas.microsoft.com/office/drawing/2014/main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:a16="http://schemas.microsoft.com/office/drawing/2014/main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:a16="http://schemas.microsoft.com/office/drawing/2014/main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:a16="http://schemas.microsoft.com/office/drawing/2014/main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:a16="http://schemas.microsoft.com/office/drawing/2014/main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:a16="http://schemas.microsoft.com/office/drawing/2014/main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:a16="http://schemas.microsoft.com/office/drawing/2014/main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:a16="http://schemas.microsoft.com/office/drawing/2014/main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:a16="http://schemas.microsoft.com/office/drawing/2014/main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:a16="http://schemas.microsoft.com/office/drawing/2014/main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:a16="http://schemas.microsoft.com/office/drawing/2014/main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:a16="http://schemas.microsoft.com/office/drawing/2014/main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:a16="http://schemas.microsoft.com/office/drawing/2014/main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:a16="http://schemas.microsoft.com/office/drawing/2014/main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:a16="http://schemas.microsoft.com/office/drawing/2014/main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:a16="http://schemas.microsoft.com/office/drawing/2014/main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:a16="http://schemas.microsoft.com/office/drawing/2014/main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:a16="http://schemas.microsoft.com/office/drawing/2014/main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:a16="http://schemas.microsoft.com/office/drawing/2014/main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:a16="http://schemas.microsoft.com/office/drawing/2014/main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:a16="http://schemas.microsoft.com/office/drawing/2014/main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:a16="http://schemas.microsoft.com/office/drawing/2014/main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:a16="http://schemas.microsoft.com/office/drawing/2014/main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:a16="http://schemas.microsoft.com/office/drawing/2014/main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:a16="http://schemas.microsoft.com/office/drawing/2014/main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:a16="http://schemas.microsoft.com/office/drawing/2014/main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:a16="http://schemas.microsoft.com/office/drawing/2014/main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:a16="http://schemas.microsoft.com/office/drawing/2014/main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98" y="477294"/>
            <a:ext cx="771526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1682539" y="1554778"/>
            <a:ext cx="6545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học</a:t>
            </a:r>
            <a:r>
              <a:rPr lang="en-US" sz="6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kết</a:t>
            </a:r>
            <a:r>
              <a:rPr lang="en-US" sz="6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thúc</a:t>
            </a:r>
            <a:r>
              <a:rPr lang="en-US" sz="6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4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HẸN </a:t>
            </a:r>
            <a:r>
              <a:rPr lang="en-US" sz="4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GẶP LẠI </a:t>
            </a:r>
            <a:r>
              <a:rPr lang="en-US" sz="4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CÁC CON </a:t>
            </a:r>
            <a:r>
              <a:rPr lang="en-US" sz="4000" b="1" dirty="0" smtClean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! </a:t>
            </a:r>
            <a:endParaRPr lang="en-US" sz="4000" b="1" dirty="0">
              <a:solidFill>
                <a:schemeClr val="accent5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3" y="3598151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683" y="1459211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Bảy Sắc Cầu Vồng ♪ Thần Đồng Âm Nhạc Việt Nam Bé MAI V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319.3216" end="20053.21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5593" y="-1752600"/>
            <a:ext cx="609600" cy="6096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05250" y="1823286"/>
            <a:ext cx="65377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Sấm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chớp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và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cầu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vồng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rgbClr val="2CFE22"/>
              </a:solidFill>
              <a:latin typeface="iCiel Cadena" pitchFamily="2" charset="0"/>
            </a:endParaRPr>
          </a:p>
        </p:txBody>
      </p:sp>
      <p:pic>
        <p:nvPicPr>
          <p:cNvPr id="34" name="Bảy Sắc Cầu Vồ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3425" y="525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271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57600" y="22860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Cầu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vồng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4098" name="Picture 2" descr="Hình ảnh cầu vồng trên bầu tr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7" y="748191"/>
            <a:ext cx="403365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cầu vồng trên bờ biể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7" y="3806370"/>
            <a:ext cx="4033651" cy="29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ình ảnh cầu vồng sặc s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16980"/>
            <a:ext cx="4168985" cy="25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cầu vồng rất đẹp trên đồng c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06369"/>
            <a:ext cx="4168985" cy="29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31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62400" y="330568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Sấm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chớp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5122" name="Picture 2" descr="Hình ảnh đẹp về sấm sét đáng sợ nhấ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06" y="819152"/>
            <a:ext cx="3990269" cy="29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hững hình ảnh đẹp về sấm sé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1" y="819152"/>
            <a:ext cx="4062448" cy="291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ình ảnh sét đánh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3934692"/>
            <a:ext cx="40386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ình ảnh sấm sét trên bầu trờ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60" y="3934692"/>
            <a:ext cx="397641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	</a:t>
            </a:r>
            <a:r>
              <a:rPr lang="vi-VN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Quan sát tranh mẫu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892526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4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Vẽ Tranh Phong Cảnh Đơn Giản Với Màu sáp | How to draw simple scenery with  crayon | Tổng hợp những bức tranh đẹp nhấ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0" y="707886"/>
            <a:ext cx="3996729" cy="2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ổng hợp những hình ảnh cầu vồng đẹp nhất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12" y="3956946"/>
            <a:ext cx="4038600" cy="26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hiếc cầu... - Bụi Nhỏ - Lớp vẽ thiếu nhi của Mỹ Thuật Bụi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9070"/>
            <a:ext cx="4861624" cy="34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ector phong cảnh thiên nhiên và cầu v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1" y="4010330"/>
            <a:ext cx="3996728" cy="26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4099" y="58057"/>
            <a:ext cx="4191000" cy="5232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C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ầu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vồng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ranh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endParaRPr lang="en-US" sz="2800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han trời sang tạo lớp 1\gfhgfjh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7" y="3893551"/>
            <a:ext cx="4054929" cy="2735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Giáo án mầm non chủ đề nước và một số hiện tượng thiên nhiên - Giáo án, bài  giảng và tin tức mầm n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3" y="544523"/>
            <a:ext cx="4190890" cy="30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ghtning Bolt 8"/>
          <p:cNvSpPr>
            <a:spLocks noChangeArrowheads="1"/>
          </p:cNvSpPr>
          <p:nvPr/>
        </p:nvSpPr>
        <p:spPr bwMode="auto">
          <a:xfrm rot="10257151" flipV="1">
            <a:off x="2882907" y="965037"/>
            <a:ext cx="1159295" cy="899411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ghtning Bolt 10"/>
          <p:cNvSpPr>
            <a:spLocks noChangeArrowheads="1"/>
          </p:cNvSpPr>
          <p:nvPr/>
        </p:nvSpPr>
        <p:spPr bwMode="auto">
          <a:xfrm rot="10257151" flipV="1">
            <a:off x="333502" y="792471"/>
            <a:ext cx="1629757" cy="55766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ghtning Bolt 11"/>
          <p:cNvSpPr>
            <a:spLocks noChangeArrowheads="1"/>
          </p:cNvSpPr>
          <p:nvPr/>
        </p:nvSpPr>
        <p:spPr bwMode="auto">
          <a:xfrm rot="10257151" flipV="1">
            <a:off x="1182857" y="804552"/>
            <a:ext cx="1159295" cy="899411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70" name="Picture 2" descr="Hình ảnh Nền Sấm Sét, Sấm Sét Vector Nền Và Tập Tin Tải về Miễn Phí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58" y="544522"/>
            <a:ext cx="3995058" cy="30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ghtning Bolt 7"/>
          <p:cNvSpPr>
            <a:spLocks noChangeArrowheads="1"/>
          </p:cNvSpPr>
          <p:nvPr/>
        </p:nvSpPr>
        <p:spPr bwMode="auto">
          <a:xfrm>
            <a:off x="5805260" y="660304"/>
            <a:ext cx="801688" cy="738764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ghtning Bolt 12"/>
          <p:cNvSpPr>
            <a:spLocks noChangeArrowheads="1"/>
          </p:cNvSpPr>
          <p:nvPr/>
        </p:nvSpPr>
        <p:spPr bwMode="auto">
          <a:xfrm>
            <a:off x="6400800" y="660304"/>
            <a:ext cx="993775" cy="1016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ghtning Bolt 9"/>
          <p:cNvSpPr>
            <a:spLocks noChangeArrowheads="1"/>
          </p:cNvSpPr>
          <p:nvPr/>
        </p:nvSpPr>
        <p:spPr bwMode="auto">
          <a:xfrm>
            <a:off x="5613173" y="906743"/>
            <a:ext cx="993775" cy="10160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72" name="Picture 4" descr="Vẽ Thiếu Nhi | Vẽ trời mưa và sấm chớp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3" y="3893551"/>
            <a:ext cx="4179484" cy="27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24099" y="-7726"/>
            <a:ext cx="4191000" cy="5232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Sấm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chớp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</a:t>
            </a:r>
            <a:r>
              <a:rPr lang="en-US" sz="280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ranh</a:t>
            </a:r>
            <a:r>
              <a:rPr lang="en-US" sz="28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endParaRPr lang="en-US" sz="2800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Thực hành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</TotalTime>
  <Words>52</Words>
  <Application>Microsoft Office PowerPoint</Application>
  <PresentationFormat>On-screen Show (4:3)</PresentationFormat>
  <Paragraphs>23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等线</vt:lpstr>
      <vt:lpstr>等线 Light</vt:lpstr>
      <vt:lpstr>iCiel Cadena</vt:lpstr>
      <vt:lpstr>Times New Roman</vt:lpstr>
      <vt:lpstr>https://www.freeppt7.com</vt:lpstr>
      <vt:lpstr>rt</vt:lpstr>
      <vt:lpstr>1_第一PPT，www.1ppt.com</vt:lpstr>
      <vt:lpstr>3_第一PPT，www.1ppt.com</vt:lpstr>
      <vt:lpstr>4_第一PPT，www.1ppt.com</vt:lpstr>
      <vt:lpstr>5_第一PPT，www.1ppt.com</vt:lpstr>
      <vt:lpstr>8_第一PPT，www.1ppt.com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kun</cp:lastModifiedBy>
  <cp:revision>645</cp:revision>
  <dcterms:created xsi:type="dcterms:W3CDTF">2020-08-13T08:18:23Z</dcterms:created>
  <dcterms:modified xsi:type="dcterms:W3CDTF">2025-04-12T02:45:09Z</dcterms:modified>
</cp:coreProperties>
</file>