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80" r:id="rId3"/>
    <p:sldId id="270" r:id="rId4"/>
    <p:sldId id="272" r:id="rId5"/>
    <p:sldId id="281" r:id="rId6"/>
    <p:sldId id="273" r:id="rId7"/>
    <p:sldId id="283" r:id="rId8"/>
    <p:sldId id="276" r:id="rId9"/>
    <p:sldId id="284" r:id="rId10"/>
    <p:sldId id="285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37" d="100"/>
          <a:sy n="37" d="100"/>
        </p:scale>
        <p:origin x="96" y="26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87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8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8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24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7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9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2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75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86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1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6EF24-7F73-4A59-94F7-033AA9D4FBD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4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ường MN Hoa Sữa_Intro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5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"/>
    </mc:Choice>
    <mc:Fallback xmlns="">
      <p:transition spd="slow" advTm="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1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9" objId="2"/>
        <p14:pauseEvt time="19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8118" y="1457505"/>
            <a:ext cx="67781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Do ai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hát: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St :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et bai">
            <a:hlinkClick r:id="" action="ppaction://media"/>
            <a:extLst>
              <a:ext uri="{FF2B5EF4-FFF2-40B4-BE49-F238E27FC236}">
                <a16:creationId xmlns:a16="http://schemas.microsoft.com/office/drawing/2014/main" id="{C70E43F9-95CD-411C-9B8C-6B3796927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245" y="6217285"/>
            <a:ext cx="320675" cy="320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DE497-A08D-400D-94BA-04E381636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" y="213360"/>
            <a:ext cx="643008" cy="6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2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8"/>
    </mc:Choice>
    <mc:Fallback xmlns="">
      <p:transition spd="slow" advTm="1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e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124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64448" y="274320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56" y="920651"/>
            <a:ext cx="927546" cy="9330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4317" y="2003367"/>
            <a:ext cx="766588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endParaRPr lang="en-US" dirty="0"/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Dạy hát: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St :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  <a:endParaRPr 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Nghe hát: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St :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4448" y="4283093"/>
            <a:ext cx="3870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4 - 5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7979" y="5418317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</a:p>
        </p:txBody>
      </p:sp>
      <p:pic>
        <p:nvPicPr>
          <p:cNvPr id="2" name="ghi am mơ bai">
            <a:hlinkClick r:id="" action="ppaction://media"/>
            <a:extLst>
              <a:ext uri="{FF2B5EF4-FFF2-40B4-BE49-F238E27FC236}">
                <a16:creationId xmlns:a16="http://schemas.microsoft.com/office/drawing/2014/main" id="{ED91C0CE-66D9-45D8-BA16-BCA10229C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365" y="6049645"/>
            <a:ext cx="274955" cy="27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80"/>
    </mc:Choice>
    <mc:Fallback xmlns="">
      <p:transition spd="slow" advTm="2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5014" y="1209311"/>
            <a:ext cx="63219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cau do">
            <a:hlinkClick r:id="" action="ppaction://media"/>
            <a:extLst>
              <a:ext uri="{FF2B5EF4-FFF2-40B4-BE49-F238E27FC236}">
                <a16:creationId xmlns:a16="http://schemas.microsoft.com/office/drawing/2014/main" id="{1D60C0EF-6588-4107-A8D9-1D26E7582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637" y="6157277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CCA4F1-CC1F-4B82-ADC0-E59E52949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" y="213360"/>
            <a:ext cx="643008" cy="6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8"/>
    </mc:Choice>
    <mc:Fallback xmlns="">
      <p:transition spd="slow" advTm="1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6939" y="1490888"/>
            <a:ext cx="6778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Dạy hát: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</a:p>
        </p:txBody>
      </p:sp>
      <p:pic>
        <p:nvPicPr>
          <p:cNvPr id="3" name="gioi thieu bai day hat">
            <a:hlinkClick r:id="" action="ppaction://media"/>
            <a:extLst>
              <a:ext uri="{FF2B5EF4-FFF2-40B4-BE49-F238E27FC236}">
                <a16:creationId xmlns:a16="http://schemas.microsoft.com/office/drawing/2014/main" id="{FA69B877-0B7E-4A1F-A55D-2E8298928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205" y="6476365"/>
            <a:ext cx="244475" cy="244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B6E64A-36A4-4054-82E1-2F299E1D86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" y="213360"/>
            <a:ext cx="643008" cy="6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5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8"/>
    </mc:Choice>
    <mc:Fallback xmlns="">
      <p:transition spd="slow" advTm="1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a he den">
            <a:hlinkClick r:id="" action="ppaction://media"/>
            <a:extLst>
              <a:ext uri="{FF2B5EF4-FFF2-40B4-BE49-F238E27FC236}">
                <a16:creationId xmlns:a16="http://schemas.microsoft.com/office/drawing/2014/main" id="{3AB48B3B-9F53-4730-81E2-1AD97B13AF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A66416-6C11-4EB4-8036-1262015C71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" y="213360"/>
            <a:ext cx="643008" cy="6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0358" y="990145"/>
            <a:ext cx="68936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Do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St 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am thoai bai day hat">
            <a:hlinkClick r:id="" action="ppaction://media"/>
            <a:extLst>
              <a:ext uri="{FF2B5EF4-FFF2-40B4-BE49-F238E27FC236}">
                <a16:creationId xmlns:a16="http://schemas.microsoft.com/office/drawing/2014/main" id="{AB4FCC0E-FBE3-4D3D-A559-DA99AD77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965" y="6384925"/>
            <a:ext cx="244475" cy="244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D38300-A3A6-40DE-A902-6CCFA3EA8C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" y="213360"/>
            <a:ext cx="643008" cy="6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8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8"/>
    </mc:Choice>
    <mc:Fallback xmlns="">
      <p:transition spd="slow" advTm="1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a he den karaoke">
            <a:hlinkClick r:id="" action="ppaction://media"/>
            <a:extLst>
              <a:ext uri="{FF2B5EF4-FFF2-40B4-BE49-F238E27FC236}">
                <a16:creationId xmlns:a16="http://schemas.microsoft.com/office/drawing/2014/main" id="{1343ADFC-AC7E-4DDA-A9D7-B2F82B6939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C0605C-43CB-449D-BD98-D51930767D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" y="213360"/>
            <a:ext cx="643008" cy="6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6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8118" y="1457505"/>
            <a:ext cx="6778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hát: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St :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ioi thieu nghe hat">
            <a:hlinkClick r:id="" action="ppaction://media"/>
            <a:extLst>
              <a:ext uri="{FF2B5EF4-FFF2-40B4-BE49-F238E27FC236}">
                <a16:creationId xmlns:a16="http://schemas.microsoft.com/office/drawing/2014/main" id="{B4E696EE-DB0F-4F01-AA10-130E2AA4C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645" y="6415405"/>
            <a:ext cx="244475" cy="244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CF25B-8B48-4045-86C7-20DAEFBB6E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" y="213360"/>
            <a:ext cx="643008" cy="6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5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8"/>
    </mc:Choice>
    <mc:Fallback xmlns="">
      <p:transition spd="slow" advTm="1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a hoa phuong no">
            <a:hlinkClick r:id="" action="ppaction://media"/>
            <a:extLst>
              <a:ext uri="{FF2B5EF4-FFF2-40B4-BE49-F238E27FC236}">
                <a16:creationId xmlns:a16="http://schemas.microsoft.com/office/drawing/2014/main" id="{A4469006-610B-4C58-9128-2A512A6131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29" end="667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502E9-0839-4938-985C-A40025F7D9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" y="213360"/>
            <a:ext cx="643008" cy="6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9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182</Words>
  <Application>Microsoft Office PowerPoint</Application>
  <PresentationFormat>Widescreen</PresentationFormat>
  <Paragraphs>22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2021-10-14T07:48:54Z</dcterms:created>
  <dcterms:modified xsi:type="dcterms:W3CDTF">2022-03-30T14:26:38Z</dcterms:modified>
</cp:coreProperties>
</file>