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</a:rPr>
              <a:t> Đào Quỳnh Mai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394</Words>
  <Application>Microsoft Office PowerPoint</Application>
  <PresentationFormat>Widescreen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kun</cp:lastModifiedBy>
  <cp:revision>2</cp:revision>
  <dcterms:created xsi:type="dcterms:W3CDTF">2024-04-04T16:18:03Z</dcterms:created>
  <dcterms:modified xsi:type="dcterms:W3CDTF">2025-04-12T02:55:32Z</dcterms:modified>
</cp:coreProperties>
</file>