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1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7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4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</a:rPr>
              <a:t> 2022-2023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</a:t>
            </a:r>
            <a:r>
              <a:rPr lang="en-US" sz="3600" b="1" dirty="0" smtClean="0">
                <a:solidFill>
                  <a:srgbClr val="0000FF"/>
                </a:solidFill>
              </a:rPr>
              <a:t>TRIỂN THẨM MỸ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</a:rPr>
              <a:t>Vẽ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mặt </a:t>
            </a:r>
            <a:r>
              <a:rPr lang="en-US" sz="3200" b="1" dirty="0" err="1" smtClean="0">
                <a:solidFill>
                  <a:srgbClr val="006600"/>
                </a:solidFill>
              </a:rPr>
              <a:t>trời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hoa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846138"/>
            <a:ext cx="6257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1.Ổn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</a:rPr>
              <a:t>Nghe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41264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2.Phương </a:t>
            </a:r>
            <a:r>
              <a:rPr lang="en-US" sz="4400" dirty="0" err="1" smtClean="0">
                <a:solidFill>
                  <a:srgbClr val="FF0000"/>
                </a:solidFill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</a:rPr>
              <a:t> :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60892"/>
            <a:ext cx="36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2.1. </a:t>
            </a:r>
            <a:r>
              <a:rPr lang="en-US" sz="3600" dirty="0" err="1">
                <a:solidFill>
                  <a:srgbClr val="FF0000"/>
                </a:solidFill>
              </a:rPr>
              <a:t>Quan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mẫu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99"/>
            <a:ext cx="9144000" cy="56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2.2.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mẫu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48469"/>
            <a:ext cx="129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Cô cầm bút bằng tay phải, cầm bằng 3 ngón tay, tay trái giữ vở</a:t>
            </a:r>
            <a:r>
              <a:rPr lang="vi-VN" sz="2400" dirty="0" smtClean="0"/>
              <a:t>,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33141"/>
            <a:ext cx="6858000" cy="63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87" y="0"/>
            <a:ext cx="95064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29367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2.3. </a:t>
            </a:r>
            <a:r>
              <a:rPr lang="en-US" sz="4000" dirty="0" err="1">
                <a:solidFill>
                  <a:srgbClr val="FF0000"/>
                </a:solidFill>
              </a:rPr>
              <a:t>Trẻ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thực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hiện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6" name="NHẠC KHÔNG LƠI VU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094472"/>
            <a:ext cx="546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2.4. Trưng bày sản phẩm: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4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6600" y="1600200"/>
            <a:ext cx="2549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3.Kết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: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1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114</Words>
  <Application>Microsoft Office PowerPoint</Application>
  <PresentationFormat>On-screen Show (4:3)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23</cp:revision>
  <dcterms:created xsi:type="dcterms:W3CDTF">2019-01-17T08:49:41Z</dcterms:created>
  <dcterms:modified xsi:type="dcterms:W3CDTF">2023-02-06T04:37:14Z</dcterms:modified>
</cp:coreProperties>
</file>