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2022-2023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Vẽ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đường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80283" y="1692276"/>
            <a:ext cx="5983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:NH: </a:t>
            </a:r>
            <a:r>
              <a:rPr lang="en-US" sz="4000" dirty="0" err="1" smtClean="0">
                <a:solidFill>
                  <a:srgbClr val="FF0000"/>
                </a:solidFill>
              </a:rPr>
              <a:t>Nhà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tôi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60892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23"/>
            <a:ext cx="9144000" cy="55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134" y="613724"/>
            <a:ext cx="800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</a:t>
            </a:r>
            <a:r>
              <a:rPr lang="vi-VN" sz="2400" dirty="0" smtClean="0"/>
              <a:t>,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721"/>
            <a:ext cx="9144000" cy="54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114</Words>
  <Application>Microsoft Office PowerPoint</Application>
  <PresentationFormat>On-screen Show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27</cp:revision>
  <dcterms:created xsi:type="dcterms:W3CDTF">2019-01-17T08:49:41Z</dcterms:created>
  <dcterms:modified xsi:type="dcterms:W3CDTF">2023-02-17T09:01:28Z</dcterms:modified>
</cp:coreProperties>
</file>