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3202" y="2712768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76917" y="3338848"/>
            <a:ext cx="5074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“Qua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20-25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15-18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598133"/>
            <a:ext cx="1055157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142951" y="234466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3"/>
            <a:ext cx="12088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7481" y="903076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261" y="1596736"/>
            <a:ext cx="6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853" y="267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45461" y="2245430"/>
            <a:ext cx="46410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8509" y="3664744"/>
            <a:ext cx="57569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88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437" y="1027906"/>
            <a:ext cx="575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Cho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705" y="45302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22154" y="2055813"/>
            <a:ext cx="6660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3522134" y="2562578"/>
            <a:ext cx="3820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120</Words>
  <Application>Microsoft Office PowerPoint</Application>
  <PresentationFormat>Widescreen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C3HS</cp:lastModifiedBy>
  <cp:revision>43</cp:revision>
  <dcterms:created xsi:type="dcterms:W3CDTF">2023-10-23T16:08:36Z</dcterms:created>
  <dcterms:modified xsi:type="dcterms:W3CDTF">2025-04-11T05:17:31Z</dcterms:modified>
</cp:coreProperties>
</file>