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145" y="1882703"/>
            <a:ext cx="467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541690" y="2675412"/>
            <a:ext cx="5074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15- 20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15-18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557744" y="1283355"/>
            <a:ext cx="670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VĐ Tai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3"/>
            <a:ext cx="12088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4624" y="903076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540" y="1728792"/>
            <a:ext cx="607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4853" y="2672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94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26112" y="1690688"/>
            <a:ext cx="5517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4607" y="366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6437" y="1027906"/>
            <a:ext cx="575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Cho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7705" y="453021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74406" y="2055813"/>
            <a:ext cx="6660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956"/>
          </a:xfrm>
        </p:spPr>
      </p:pic>
      <p:sp>
        <p:nvSpPr>
          <p:cNvPr id="5" name="TextBox 4"/>
          <p:cNvSpPr txBox="1"/>
          <p:nvPr/>
        </p:nvSpPr>
        <p:spPr>
          <a:xfrm>
            <a:off x="3522134" y="2562578"/>
            <a:ext cx="3820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131</Words>
  <Application>Microsoft Office PowerPoint</Application>
  <PresentationFormat>Widescreen</PresentationFormat>
  <Paragraphs>17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C3HS</cp:lastModifiedBy>
  <cp:revision>38</cp:revision>
  <dcterms:created xsi:type="dcterms:W3CDTF">2023-10-23T16:08:36Z</dcterms:created>
  <dcterms:modified xsi:type="dcterms:W3CDTF">2025-04-11T06:11:39Z</dcterms:modified>
</cp:coreProperties>
</file>