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D2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111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Admin</cp:lastModifiedBy>
  <cp:revision>51</cp:revision>
  <dcterms:created xsi:type="dcterms:W3CDTF">2018-10-09T01:27:08Z</dcterms:created>
  <dcterms:modified xsi:type="dcterms:W3CDTF">2025-04-11T12:57:56Z</dcterms:modified>
</cp:coreProperties>
</file>