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3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3918-1758-48CB-B885-93321992B94F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04"/>
            <a:ext cx="12192000" cy="703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817" y="659107"/>
            <a:ext cx="5950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TRƯỜNG MẦM NON HOA SỮA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3202" y="2712768"/>
            <a:ext cx="4672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676917" y="3338848"/>
            <a:ext cx="5074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: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20-25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15-18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1186" y="5422005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2024 - 2025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6" y="1598133"/>
            <a:ext cx="1055157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3" cy="7018985"/>
          </a:xfrm>
        </p:spPr>
      </p:pic>
      <p:sp>
        <p:nvSpPr>
          <p:cNvPr id="5" name="TextBox 4"/>
          <p:cNvSpPr txBox="1"/>
          <p:nvPr/>
        </p:nvSpPr>
        <p:spPr>
          <a:xfrm>
            <a:off x="2142951" y="2344665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3"/>
            <a:ext cx="120889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17481" y="903076"/>
            <a:ext cx="749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8261" y="1596736"/>
            <a:ext cx="607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4853" y="2672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94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45461" y="2245430"/>
            <a:ext cx="53126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8509" y="3664744"/>
            <a:ext cx="57569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788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76437" y="1027906"/>
            <a:ext cx="5756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Cho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7705" y="453021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522154" y="2055813"/>
            <a:ext cx="66604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94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3956"/>
          </a:xfrm>
        </p:spPr>
      </p:pic>
      <p:sp>
        <p:nvSpPr>
          <p:cNvPr id="5" name="TextBox 4"/>
          <p:cNvSpPr txBox="1"/>
          <p:nvPr/>
        </p:nvSpPr>
        <p:spPr>
          <a:xfrm>
            <a:off x="3522134" y="2562578"/>
            <a:ext cx="3820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123</Words>
  <Application>Microsoft Office PowerPoint</Application>
  <PresentationFormat>Widescreen</PresentationFormat>
  <Paragraphs>18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 thuy</dc:creator>
  <cp:lastModifiedBy>C3HS</cp:lastModifiedBy>
  <cp:revision>44</cp:revision>
  <dcterms:created xsi:type="dcterms:W3CDTF">2023-10-23T16:08:36Z</dcterms:created>
  <dcterms:modified xsi:type="dcterms:W3CDTF">2025-04-11T05:59:33Z</dcterms:modified>
</cp:coreProperties>
</file>