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70" r:id="rId19"/>
    <p:sldId id="269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.VnAvant" panose="020B7200000000000000" pitchFamily="34" charset="0"/>
      <p:regular r:id="rId31"/>
      <p:bold r:id="rId32"/>
      <p:italic r:id="rId33"/>
      <p:boldItalic r:id="rId34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65" d="100"/>
          <a:sy n="65" d="100"/>
        </p:scale>
        <p:origin x="78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17/02/2025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3000" b="1">
                <a:solidFill>
                  <a:srgbClr val="CC00CC"/>
                </a:solidFill>
                <a:latin typeface=".VnAvant" pitchFamily="34" charset="0"/>
                <a:cs typeface="+mn-cs"/>
              </a:rPr>
              <a:t>  </a:t>
            </a:r>
            <a:endParaRPr lang="en-US" sz="2800">
              <a:solidFill>
                <a:srgbClr val="000000"/>
              </a:solidFill>
              <a:latin typeface=".VnAvant" pitchFamily="34" charset="0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319159"/>
            <a:ext cx="8139112" cy="173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(4 – 5tuổi)</a:t>
            </a:r>
          </a:p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– 30</a:t>
            </a:r>
          </a:p>
          <a:p>
            <a:pPr algn="ctr" eaLnBrk="1" hangingPunct="1"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320842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35CDF-1296-1CA6-BCBB-2C5724341CB5}"/>
              </a:ext>
            </a:extLst>
          </p:cNvPr>
          <p:cNvSpPr txBox="1"/>
          <p:nvPr/>
        </p:nvSpPr>
        <p:spPr>
          <a:xfrm>
            <a:off x="2209800" y="2115234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76436" y="990600"/>
            <a:ext cx="6389891" cy="37673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267200" y="633063"/>
            <a:ext cx="34355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A37CC-734B-3BA2-D9BD-8D4AD93191DE}"/>
              </a:ext>
            </a:extLst>
          </p:cNvPr>
          <p:cNvSpPr txBox="1"/>
          <p:nvPr/>
        </p:nvSpPr>
        <p:spPr>
          <a:xfrm>
            <a:off x="729916" y="2143615"/>
            <a:ext cx="4267200" cy="316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0EF76-795E-D5CF-7A02-BF1A7549F322}"/>
              </a:ext>
            </a:extLst>
          </p:cNvPr>
          <p:cNvSpPr txBox="1"/>
          <p:nvPr/>
        </p:nvSpPr>
        <p:spPr>
          <a:xfrm>
            <a:off x="6432884" y="2143615"/>
            <a:ext cx="5029200" cy="31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lụt</a:t>
            </a:r>
            <a:endParaRPr lang="en-US" dirty="0"/>
          </a:p>
        </p:txBody>
      </p:sp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39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27" y="304800"/>
            <a:ext cx="8610600" cy="538162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8" y="1123986"/>
            <a:ext cx="8805864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4642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481</TotalTime>
  <Words>242</Words>
  <Application>Microsoft Office PowerPoint</Application>
  <PresentationFormat>Widescreen</PresentationFormat>
  <Paragraphs>43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Arial</vt:lpstr>
      <vt:lpstr>Times New Roman</vt:lpstr>
      <vt:lpstr>.VnAvant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Techsi.vn</cp:lastModifiedBy>
  <cp:revision>53</cp:revision>
  <dcterms:created xsi:type="dcterms:W3CDTF">2017-04-11T12:56:28Z</dcterms:created>
  <dcterms:modified xsi:type="dcterms:W3CDTF">2025-02-17T02:24:20Z</dcterms:modified>
</cp:coreProperties>
</file>